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2" r:id="rId2"/>
    <p:sldId id="264" r:id="rId3"/>
    <p:sldId id="284" r:id="rId4"/>
    <p:sldId id="269" r:id="rId5"/>
    <p:sldId id="270" r:id="rId6"/>
    <p:sldId id="278" r:id="rId7"/>
    <p:sldId id="262" r:id="rId8"/>
    <p:sldId id="271" r:id="rId9"/>
    <p:sldId id="285" r:id="rId10"/>
    <p:sldId id="261" r:id="rId11"/>
    <p:sldId id="265" r:id="rId12"/>
    <p:sldId id="259" r:id="rId13"/>
    <p:sldId id="260" r:id="rId14"/>
    <p:sldId id="268" r:id="rId15"/>
    <p:sldId id="286" r:id="rId16"/>
    <p:sldId id="258" r:id="rId17"/>
    <p:sldId id="266" r:id="rId18"/>
    <p:sldId id="274" r:id="rId19"/>
    <p:sldId id="283" r:id="rId20"/>
    <p:sldId id="279" r:id="rId21"/>
    <p:sldId id="287" r:id="rId22"/>
    <p:sldId id="257" r:id="rId23"/>
    <p:sldId id="276" r:id="rId24"/>
    <p:sldId id="277" r:id="rId25"/>
    <p:sldId id="280" r:id="rId26"/>
    <p:sldId id="281" r:id="rId27"/>
    <p:sldId id="288" r:id="rId28"/>
    <p:sldId id="289" r:id="rId29"/>
    <p:sldId id="290" r:id="rId30"/>
    <p:sldId id="291" r:id="rId31"/>
    <p:sldId id="292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158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  <p15:guide id="5" orient="horz" pos="391" userDrawn="1">
          <p15:clr>
            <a:srgbClr val="A4A3A4"/>
          </p15:clr>
        </p15:guide>
        <p15:guide id="6" orient="horz" pos="3181" userDrawn="1">
          <p15:clr>
            <a:srgbClr val="A4A3A4"/>
          </p15:clr>
        </p15:guide>
        <p15:guide id="7" pos="3061" userDrawn="1">
          <p15:clr>
            <a:srgbClr val="A4A3A4"/>
          </p15:clr>
        </p15:guide>
        <p15:guide id="8" pos="2993" userDrawn="1">
          <p15:clr>
            <a:srgbClr val="A4A3A4"/>
          </p15:clr>
        </p15:guide>
        <p15:guide id="9" orient="horz" pos="2251" userDrawn="1">
          <p15:clr>
            <a:srgbClr val="A4A3A4"/>
          </p15:clr>
        </p15:guide>
        <p15:guide id="10" pos="15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12A39B"/>
    <a:srgbClr val="58D4DE"/>
    <a:srgbClr val="FE844B"/>
    <a:srgbClr val="3DD7CA"/>
    <a:srgbClr val="2CC7BA"/>
    <a:srgbClr val="21B4AC"/>
    <a:srgbClr val="25A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>
        <p:guide orient="horz" pos="1661"/>
        <p:guide pos="158"/>
        <p:guide pos="5511"/>
        <p:guide orient="horz" pos="1049"/>
        <p:guide orient="horz" pos="391"/>
        <p:guide orient="horz" pos="3181"/>
        <p:guide pos="3061"/>
        <p:guide pos="2993"/>
        <p:guide orient="horz" pos="2251"/>
        <p:guide pos="15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1C1A2-5F1C-437C-89FD-5621F673B11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69D91D-00FD-4AFF-B47E-BFE658480668}">
      <dgm:prSet custT="1"/>
      <dgm:spPr/>
      <dgm:t>
        <a:bodyPr/>
        <a:lstStyle/>
        <a:p>
          <a:r>
            <a:rPr lang="zh-CN" altLang="en-US" sz="1800" b="1" dirty="0">
              <a:latin typeface="+mj-ea"/>
              <a:ea typeface="+mj-ea"/>
            </a:rPr>
            <a:t>输入你的小标题</a:t>
          </a:r>
        </a:p>
      </dgm:t>
    </dgm:pt>
    <dgm:pt modelId="{94ED59CB-CD17-432F-94B0-6F6B83F23A46}" type="parTrans" cxnId="{087DC124-8B3D-4051-8EE0-AABAA50E6400}">
      <dgm:prSet/>
      <dgm:spPr/>
      <dgm:t>
        <a:bodyPr/>
        <a:lstStyle/>
        <a:p>
          <a:endParaRPr lang="zh-CN" altLang="en-US"/>
        </a:p>
      </dgm:t>
    </dgm:pt>
    <dgm:pt modelId="{C5280058-EF74-44DF-9EA7-6E2EABB28B02}" type="sibTrans" cxnId="{087DC124-8B3D-4051-8EE0-AABAA50E6400}">
      <dgm:prSet/>
      <dgm:spPr/>
      <dgm:t>
        <a:bodyPr/>
        <a:lstStyle/>
        <a:p>
          <a:endParaRPr lang="zh-CN" altLang="en-US"/>
        </a:p>
      </dgm:t>
    </dgm:pt>
    <dgm:pt modelId="{96C3F88E-D7AA-4A59-8764-002589AC3EC3}">
      <dgm:prSet/>
      <dgm:spPr/>
      <dgm:t>
        <a:bodyPr/>
        <a:lstStyle/>
        <a:p>
          <a:r>
            <a:rPr lang="zh-CN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gm:t>
    </dgm:pt>
    <dgm:pt modelId="{8E73128F-89AC-4BEC-A94C-51F6FFEEC97D}" type="parTrans" cxnId="{A2C89644-913C-437E-A5E5-7BDC4533DFB5}">
      <dgm:prSet/>
      <dgm:spPr/>
      <dgm:t>
        <a:bodyPr/>
        <a:lstStyle/>
        <a:p>
          <a:endParaRPr lang="zh-CN" altLang="en-US"/>
        </a:p>
      </dgm:t>
    </dgm:pt>
    <dgm:pt modelId="{26FD26AD-3A85-4609-A699-03DA60CC5266}" type="sibTrans" cxnId="{A2C89644-913C-437E-A5E5-7BDC4533DFB5}">
      <dgm:prSet/>
      <dgm:spPr/>
      <dgm:t>
        <a:bodyPr/>
        <a:lstStyle/>
        <a:p>
          <a:endParaRPr lang="zh-CN" altLang="en-US"/>
        </a:p>
      </dgm:t>
    </dgm:pt>
    <dgm:pt modelId="{9A063B9F-AED0-4CA8-9AFD-69F23480C030}">
      <dgm:prSet custT="1"/>
      <dgm:spPr/>
      <dgm:t>
        <a:bodyPr/>
        <a:lstStyle/>
        <a:p>
          <a:r>
            <a:rPr lang="zh-CN" altLang="en-US" sz="1800" b="1" dirty="0">
              <a:latin typeface="+mj-ea"/>
              <a:ea typeface="+mj-ea"/>
            </a:rPr>
            <a:t>输入你的小标题</a:t>
          </a:r>
        </a:p>
      </dgm:t>
    </dgm:pt>
    <dgm:pt modelId="{A6A5F9DF-2F00-4821-87F9-099A1A459EBB}" type="parTrans" cxnId="{60614382-D6A2-470B-8C37-4DECD95FE5E8}">
      <dgm:prSet/>
      <dgm:spPr/>
      <dgm:t>
        <a:bodyPr/>
        <a:lstStyle/>
        <a:p>
          <a:endParaRPr lang="zh-CN" altLang="en-US"/>
        </a:p>
      </dgm:t>
    </dgm:pt>
    <dgm:pt modelId="{83AAC284-553B-41B4-B71F-78C00D7F6C6B}" type="sibTrans" cxnId="{60614382-D6A2-470B-8C37-4DECD95FE5E8}">
      <dgm:prSet/>
      <dgm:spPr/>
      <dgm:t>
        <a:bodyPr/>
        <a:lstStyle/>
        <a:p>
          <a:endParaRPr lang="zh-CN" altLang="en-US"/>
        </a:p>
      </dgm:t>
    </dgm:pt>
    <dgm:pt modelId="{022FF5AA-5F66-4106-BB90-F3A5AEFC4472}">
      <dgm:prSet/>
      <dgm:spPr/>
      <dgm:t>
        <a:bodyPr/>
        <a:lstStyle/>
        <a:p>
          <a:r>
            <a:rPr lang="zh-CN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gm:t>
    </dgm:pt>
    <dgm:pt modelId="{79CC0E28-BB3C-4A9D-8AF3-BE099A823E3A}" type="parTrans" cxnId="{43F2811C-622E-4C5B-88C9-835F3F572ECC}">
      <dgm:prSet/>
      <dgm:spPr/>
      <dgm:t>
        <a:bodyPr/>
        <a:lstStyle/>
        <a:p>
          <a:endParaRPr lang="zh-CN" altLang="en-US"/>
        </a:p>
      </dgm:t>
    </dgm:pt>
    <dgm:pt modelId="{F1516CBA-7E7F-4E77-8667-BC54B55D767A}" type="sibTrans" cxnId="{43F2811C-622E-4C5B-88C9-835F3F572ECC}">
      <dgm:prSet/>
      <dgm:spPr/>
      <dgm:t>
        <a:bodyPr/>
        <a:lstStyle/>
        <a:p>
          <a:endParaRPr lang="zh-CN" altLang="en-US"/>
        </a:p>
      </dgm:t>
    </dgm:pt>
    <dgm:pt modelId="{3B681B68-B831-4613-91D9-AF47DAEC4856}">
      <dgm:prSet custT="1"/>
      <dgm:spPr/>
      <dgm:t>
        <a:bodyPr/>
        <a:lstStyle/>
        <a:p>
          <a:r>
            <a:rPr lang="zh-CN" altLang="en-US" sz="1800" b="1" dirty="0">
              <a:latin typeface="+mj-ea"/>
              <a:ea typeface="+mj-ea"/>
            </a:rPr>
            <a:t>输入你的小标题</a:t>
          </a:r>
        </a:p>
      </dgm:t>
    </dgm:pt>
    <dgm:pt modelId="{BE61D116-76CC-4CB5-9CE7-4FD05DA22945}" type="parTrans" cxnId="{C91087F4-B725-47AF-AAB6-494C08585DAD}">
      <dgm:prSet/>
      <dgm:spPr/>
      <dgm:t>
        <a:bodyPr/>
        <a:lstStyle/>
        <a:p>
          <a:endParaRPr lang="zh-CN" altLang="en-US"/>
        </a:p>
      </dgm:t>
    </dgm:pt>
    <dgm:pt modelId="{3F24A53C-0E54-41CA-B949-C134B1201A82}" type="sibTrans" cxnId="{C91087F4-B725-47AF-AAB6-494C08585DAD}">
      <dgm:prSet/>
      <dgm:spPr/>
      <dgm:t>
        <a:bodyPr/>
        <a:lstStyle/>
        <a:p>
          <a:endParaRPr lang="zh-CN" altLang="en-US"/>
        </a:p>
      </dgm:t>
    </dgm:pt>
    <dgm:pt modelId="{7329F729-2911-40D2-929B-DB84FBC3D356}">
      <dgm:prSet/>
      <dgm:spPr/>
      <dgm:t>
        <a:bodyPr/>
        <a:lstStyle/>
        <a:p>
          <a:r>
            <a:rPr lang="zh-CN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gm:t>
    </dgm:pt>
    <dgm:pt modelId="{4F388470-705B-468C-A6B9-6EB092CFF758}" type="parTrans" cxnId="{51FDB37C-5000-483A-A17E-53FBFA60A5B7}">
      <dgm:prSet/>
      <dgm:spPr/>
      <dgm:t>
        <a:bodyPr/>
        <a:lstStyle/>
        <a:p>
          <a:endParaRPr lang="zh-CN" altLang="en-US"/>
        </a:p>
      </dgm:t>
    </dgm:pt>
    <dgm:pt modelId="{46CB3AAF-C391-4C98-837F-2D3AEC21DC76}" type="sibTrans" cxnId="{51FDB37C-5000-483A-A17E-53FBFA60A5B7}">
      <dgm:prSet/>
      <dgm:spPr/>
      <dgm:t>
        <a:bodyPr/>
        <a:lstStyle/>
        <a:p>
          <a:endParaRPr lang="zh-CN" altLang="en-US"/>
        </a:p>
      </dgm:t>
    </dgm:pt>
    <dgm:pt modelId="{127EB499-5A11-430D-9E93-D66A176B2063}">
      <dgm:prSet custT="1"/>
      <dgm:spPr/>
      <dgm:t>
        <a:bodyPr/>
        <a:lstStyle/>
        <a:p>
          <a:r>
            <a:rPr lang="zh-CN" altLang="en-US" sz="1800" b="1" dirty="0">
              <a:latin typeface="+mj-ea"/>
              <a:ea typeface="+mj-ea"/>
            </a:rPr>
            <a:t>输入你的小标题</a:t>
          </a:r>
        </a:p>
      </dgm:t>
    </dgm:pt>
    <dgm:pt modelId="{9294E40F-78AE-4B47-9E4A-B3CD5C490B79}" type="parTrans" cxnId="{ED4A1A4E-D28C-4A5E-8FCE-505173D62C6B}">
      <dgm:prSet/>
      <dgm:spPr/>
      <dgm:t>
        <a:bodyPr/>
        <a:lstStyle/>
        <a:p>
          <a:endParaRPr lang="zh-CN" altLang="en-US"/>
        </a:p>
      </dgm:t>
    </dgm:pt>
    <dgm:pt modelId="{C31D67FA-64C0-4860-91FE-57443AA894C7}" type="sibTrans" cxnId="{ED4A1A4E-D28C-4A5E-8FCE-505173D62C6B}">
      <dgm:prSet/>
      <dgm:spPr/>
      <dgm:t>
        <a:bodyPr/>
        <a:lstStyle/>
        <a:p>
          <a:endParaRPr lang="zh-CN" altLang="en-US"/>
        </a:p>
      </dgm:t>
    </dgm:pt>
    <dgm:pt modelId="{5C1473F5-32AC-4F2C-BFB7-F080ADE6F477}">
      <dgm:prSet/>
      <dgm:spPr/>
      <dgm:t>
        <a:bodyPr/>
        <a:lstStyle/>
        <a:p>
          <a:r>
            <a:rPr lang="zh-CN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gm:t>
    </dgm:pt>
    <dgm:pt modelId="{AEC928DF-A106-424B-98E8-577D79DC8BC0}" type="parTrans" cxnId="{6EB45612-8182-4FCB-9A41-6F97A140605E}">
      <dgm:prSet/>
      <dgm:spPr/>
      <dgm:t>
        <a:bodyPr/>
        <a:lstStyle/>
        <a:p>
          <a:endParaRPr lang="zh-CN" altLang="en-US"/>
        </a:p>
      </dgm:t>
    </dgm:pt>
    <dgm:pt modelId="{8055986B-C86D-48E4-AA8F-B553AB638176}" type="sibTrans" cxnId="{6EB45612-8182-4FCB-9A41-6F97A140605E}">
      <dgm:prSet/>
      <dgm:spPr/>
      <dgm:t>
        <a:bodyPr/>
        <a:lstStyle/>
        <a:p>
          <a:endParaRPr lang="zh-CN" altLang="en-US"/>
        </a:p>
      </dgm:t>
    </dgm:pt>
    <dgm:pt modelId="{F764E19B-DBE0-46C5-9F7C-CCB2245B8AC9}" type="pres">
      <dgm:prSet presAssocID="{63D1C1A2-5F1C-437C-89FD-5621F673B117}" presName="linear" presStyleCnt="0">
        <dgm:presLayoutVars>
          <dgm:dir/>
          <dgm:animLvl val="lvl"/>
          <dgm:resizeHandles val="exact"/>
        </dgm:presLayoutVars>
      </dgm:prSet>
      <dgm:spPr/>
    </dgm:pt>
    <dgm:pt modelId="{5119F9AC-3A7F-40B7-B8E0-F74AFA21DF33}" type="pres">
      <dgm:prSet presAssocID="{3769D91D-00FD-4AFF-B47E-BFE658480668}" presName="parentLin" presStyleCnt="0"/>
      <dgm:spPr/>
    </dgm:pt>
    <dgm:pt modelId="{6840253D-EB98-4F29-AC4A-2E5320A5B64F}" type="pres">
      <dgm:prSet presAssocID="{3769D91D-00FD-4AFF-B47E-BFE658480668}" presName="parentLeftMargin" presStyleLbl="node1" presStyleIdx="0" presStyleCnt="4"/>
      <dgm:spPr/>
    </dgm:pt>
    <dgm:pt modelId="{8D3BC5B0-A141-4B52-9FD2-E6A8DCC8C825}" type="pres">
      <dgm:prSet presAssocID="{3769D91D-00FD-4AFF-B47E-BFE658480668}" presName="parentText" presStyleLbl="node1" presStyleIdx="0" presStyleCnt="4" custScaleX="49280">
        <dgm:presLayoutVars>
          <dgm:chMax val="0"/>
          <dgm:bulletEnabled val="1"/>
        </dgm:presLayoutVars>
      </dgm:prSet>
      <dgm:spPr/>
    </dgm:pt>
    <dgm:pt modelId="{ECAC5ABA-C304-453A-BFF3-4AA0706167E2}" type="pres">
      <dgm:prSet presAssocID="{3769D91D-00FD-4AFF-B47E-BFE658480668}" presName="negativeSpace" presStyleCnt="0"/>
      <dgm:spPr/>
    </dgm:pt>
    <dgm:pt modelId="{861960E9-008C-4A23-8D5C-55BA1A7E3927}" type="pres">
      <dgm:prSet presAssocID="{3769D91D-00FD-4AFF-B47E-BFE658480668}" presName="childText" presStyleLbl="conFgAcc1" presStyleIdx="0" presStyleCnt="4">
        <dgm:presLayoutVars>
          <dgm:bulletEnabled val="1"/>
        </dgm:presLayoutVars>
      </dgm:prSet>
      <dgm:spPr/>
    </dgm:pt>
    <dgm:pt modelId="{55311AFD-4B9D-4460-BD82-8DD4C14C2824}" type="pres">
      <dgm:prSet presAssocID="{C5280058-EF74-44DF-9EA7-6E2EABB28B02}" presName="spaceBetweenRectangles" presStyleCnt="0"/>
      <dgm:spPr/>
    </dgm:pt>
    <dgm:pt modelId="{5D8A8278-5E79-4C95-AD0C-A5579887FC9B}" type="pres">
      <dgm:prSet presAssocID="{9A063B9F-AED0-4CA8-9AFD-69F23480C030}" presName="parentLin" presStyleCnt="0"/>
      <dgm:spPr/>
    </dgm:pt>
    <dgm:pt modelId="{C23A3A4B-8B4E-40A1-BB22-E7E6647BC3B2}" type="pres">
      <dgm:prSet presAssocID="{9A063B9F-AED0-4CA8-9AFD-69F23480C030}" presName="parentLeftMargin" presStyleLbl="node1" presStyleIdx="0" presStyleCnt="4"/>
      <dgm:spPr/>
    </dgm:pt>
    <dgm:pt modelId="{7E37F683-540F-4950-8FFE-E49F44960181}" type="pres">
      <dgm:prSet presAssocID="{9A063B9F-AED0-4CA8-9AFD-69F23480C030}" presName="parentText" presStyleLbl="node1" presStyleIdx="1" presStyleCnt="4" custScaleX="49280">
        <dgm:presLayoutVars>
          <dgm:chMax val="0"/>
          <dgm:bulletEnabled val="1"/>
        </dgm:presLayoutVars>
      </dgm:prSet>
      <dgm:spPr/>
    </dgm:pt>
    <dgm:pt modelId="{69752B9A-0CD7-4B85-AB47-82DE5E0C0A18}" type="pres">
      <dgm:prSet presAssocID="{9A063B9F-AED0-4CA8-9AFD-69F23480C030}" presName="negativeSpace" presStyleCnt="0"/>
      <dgm:spPr/>
    </dgm:pt>
    <dgm:pt modelId="{7D079BB5-8664-47D9-9D2B-5878F84B0195}" type="pres">
      <dgm:prSet presAssocID="{9A063B9F-AED0-4CA8-9AFD-69F23480C030}" presName="childText" presStyleLbl="conFgAcc1" presStyleIdx="1" presStyleCnt="4">
        <dgm:presLayoutVars>
          <dgm:bulletEnabled val="1"/>
        </dgm:presLayoutVars>
      </dgm:prSet>
      <dgm:spPr/>
    </dgm:pt>
    <dgm:pt modelId="{3834A794-9A58-4938-9F4E-18E639B30AEA}" type="pres">
      <dgm:prSet presAssocID="{83AAC284-553B-41B4-B71F-78C00D7F6C6B}" presName="spaceBetweenRectangles" presStyleCnt="0"/>
      <dgm:spPr/>
    </dgm:pt>
    <dgm:pt modelId="{814ACDC0-8F8D-4373-B338-ED28E5477EC0}" type="pres">
      <dgm:prSet presAssocID="{3B681B68-B831-4613-91D9-AF47DAEC4856}" presName="parentLin" presStyleCnt="0"/>
      <dgm:spPr/>
    </dgm:pt>
    <dgm:pt modelId="{1F066B16-48DA-4A8B-B698-254E1BFF2C79}" type="pres">
      <dgm:prSet presAssocID="{3B681B68-B831-4613-91D9-AF47DAEC4856}" presName="parentLeftMargin" presStyleLbl="node1" presStyleIdx="1" presStyleCnt="4"/>
      <dgm:spPr/>
    </dgm:pt>
    <dgm:pt modelId="{6A6765CD-AFCC-44A8-A4B2-41848341649C}" type="pres">
      <dgm:prSet presAssocID="{3B681B68-B831-4613-91D9-AF47DAEC4856}" presName="parentText" presStyleLbl="node1" presStyleIdx="2" presStyleCnt="4" custScaleX="49280">
        <dgm:presLayoutVars>
          <dgm:chMax val="0"/>
          <dgm:bulletEnabled val="1"/>
        </dgm:presLayoutVars>
      </dgm:prSet>
      <dgm:spPr/>
    </dgm:pt>
    <dgm:pt modelId="{EAB9BDEB-99AA-4AE4-AA86-B237CF01BB86}" type="pres">
      <dgm:prSet presAssocID="{3B681B68-B831-4613-91D9-AF47DAEC4856}" presName="negativeSpace" presStyleCnt="0"/>
      <dgm:spPr/>
    </dgm:pt>
    <dgm:pt modelId="{508738B2-EB0D-4391-84F9-10568508339D}" type="pres">
      <dgm:prSet presAssocID="{3B681B68-B831-4613-91D9-AF47DAEC4856}" presName="childText" presStyleLbl="conFgAcc1" presStyleIdx="2" presStyleCnt="4">
        <dgm:presLayoutVars>
          <dgm:bulletEnabled val="1"/>
        </dgm:presLayoutVars>
      </dgm:prSet>
      <dgm:spPr/>
    </dgm:pt>
    <dgm:pt modelId="{B9467C08-026A-4A39-9EEE-2B698735E8BD}" type="pres">
      <dgm:prSet presAssocID="{3F24A53C-0E54-41CA-B949-C134B1201A82}" presName="spaceBetweenRectangles" presStyleCnt="0"/>
      <dgm:spPr/>
    </dgm:pt>
    <dgm:pt modelId="{E97F7486-FBBA-4BCD-AAFB-22EC547B7124}" type="pres">
      <dgm:prSet presAssocID="{127EB499-5A11-430D-9E93-D66A176B2063}" presName="parentLin" presStyleCnt="0"/>
      <dgm:spPr/>
    </dgm:pt>
    <dgm:pt modelId="{D118CD3F-3682-4ADC-85E4-17D3DFCFB916}" type="pres">
      <dgm:prSet presAssocID="{127EB499-5A11-430D-9E93-D66A176B2063}" presName="parentLeftMargin" presStyleLbl="node1" presStyleIdx="2" presStyleCnt="4"/>
      <dgm:spPr/>
    </dgm:pt>
    <dgm:pt modelId="{C2F403E7-0295-4EBD-A8C5-312276500A4F}" type="pres">
      <dgm:prSet presAssocID="{127EB499-5A11-430D-9E93-D66A176B2063}" presName="parentText" presStyleLbl="node1" presStyleIdx="3" presStyleCnt="4" custScaleX="49280">
        <dgm:presLayoutVars>
          <dgm:chMax val="0"/>
          <dgm:bulletEnabled val="1"/>
        </dgm:presLayoutVars>
      </dgm:prSet>
      <dgm:spPr/>
    </dgm:pt>
    <dgm:pt modelId="{0D39746B-E322-4A87-A009-C5A0362B391D}" type="pres">
      <dgm:prSet presAssocID="{127EB499-5A11-430D-9E93-D66A176B2063}" presName="negativeSpace" presStyleCnt="0"/>
      <dgm:spPr/>
    </dgm:pt>
    <dgm:pt modelId="{53E25411-D3B2-4201-88F3-F6578C19822E}" type="pres">
      <dgm:prSet presAssocID="{127EB499-5A11-430D-9E93-D66A176B20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CD58806-1FA4-4EF8-B4F2-E53D8484B4C9}" type="presOf" srcId="{3769D91D-00FD-4AFF-B47E-BFE658480668}" destId="{8D3BC5B0-A141-4B52-9FD2-E6A8DCC8C825}" srcOrd="1" destOrd="0" presId="urn:microsoft.com/office/officeart/2005/8/layout/list1"/>
    <dgm:cxn modelId="{6EB45612-8182-4FCB-9A41-6F97A140605E}" srcId="{127EB499-5A11-430D-9E93-D66A176B2063}" destId="{5C1473F5-32AC-4F2C-BFB7-F080ADE6F477}" srcOrd="0" destOrd="0" parTransId="{AEC928DF-A106-424B-98E8-577D79DC8BC0}" sibTransId="{8055986B-C86D-48E4-AA8F-B553AB638176}"/>
    <dgm:cxn modelId="{43F2811C-622E-4C5B-88C9-835F3F572ECC}" srcId="{9A063B9F-AED0-4CA8-9AFD-69F23480C030}" destId="{022FF5AA-5F66-4106-BB90-F3A5AEFC4472}" srcOrd="0" destOrd="0" parTransId="{79CC0E28-BB3C-4A9D-8AF3-BE099A823E3A}" sibTransId="{F1516CBA-7E7F-4E77-8667-BC54B55D767A}"/>
    <dgm:cxn modelId="{087DC124-8B3D-4051-8EE0-AABAA50E6400}" srcId="{63D1C1A2-5F1C-437C-89FD-5621F673B117}" destId="{3769D91D-00FD-4AFF-B47E-BFE658480668}" srcOrd="0" destOrd="0" parTransId="{94ED59CB-CD17-432F-94B0-6F6B83F23A46}" sibTransId="{C5280058-EF74-44DF-9EA7-6E2EABB28B02}"/>
    <dgm:cxn modelId="{71B76532-C253-43FB-ADDE-30F3749F5359}" type="presOf" srcId="{3B681B68-B831-4613-91D9-AF47DAEC4856}" destId="{1F066B16-48DA-4A8B-B698-254E1BFF2C79}" srcOrd="0" destOrd="0" presId="urn:microsoft.com/office/officeart/2005/8/layout/list1"/>
    <dgm:cxn modelId="{001C8037-BB3F-4E5C-813F-719814E75C5E}" type="presOf" srcId="{96C3F88E-D7AA-4A59-8764-002589AC3EC3}" destId="{861960E9-008C-4A23-8D5C-55BA1A7E3927}" srcOrd="0" destOrd="0" presId="urn:microsoft.com/office/officeart/2005/8/layout/list1"/>
    <dgm:cxn modelId="{A2C89644-913C-437E-A5E5-7BDC4533DFB5}" srcId="{3769D91D-00FD-4AFF-B47E-BFE658480668}" destId="{96C3F88E-D7AA-4A59-8764-002589AC3EC3}" srcOrd="0" destOrd="0" parTransId="{8E73128F-89AC-4BEC-A94C-51F6FFEEC97D}" sibTransId="{26FD26AD-3A85-4609-A699-03DA60CC5266}"/>
    <dgm:cxn modelId="{A8D9836B-5E87-42E0-9A54-0A0F385E77AA}" type="presOf" srcId="{3769D91D-00FD-4AFF-B47E-BFE658480668}" destId="{6840253D-EB98-4F29-AC4A-2E5320A5B64F}" srcOrd="0" destOrd="0" presId="urn:microsoft.com/office/officeart/2005/8/layout/list1"/>
    <dgm:cxn modelId="{ED4A1A4E-D28C-4A5E-8FCE-505173D62C6B}" srcId="{63D1C1A2-5F1C-437C-89FD-5621F673B117}" destId="{127EB499-5A11-430D-9E93-D66A176B2063}" srcOrd="3" destOrd="0" parTransId="{9294E40F-78AE-4B47-9E4A-B3CD5C490B79}" sibTransId="{C31D67FA-64C0-4860-91FE-57443AA894C7}"/>
    <dgm:cxn modelId="{528A9C6F-100D-4EB2-82C5-09AFA179C7DE}" type="presOf" srcId="{127EB499-5A11-430D-9E93-D66A176B2063}" destId="{C2F403E7-0295-4EBD-A8C5-312276500A4F}" srcOrd="1" destOrd="0" presId="urn:microsoft.com/office/officeart/2005/8/layout/list1"/>
    <dgm:cxn modelId="{51FDB37C-5000-483A-A17E-53FBFA60A5B7}" srcId="{3B681B68-B831-4613-91D9-AF47DAEC4856}" destId="{7329F729-2911-40D2-929B-DB84FBC3D356}" srcOrd="0" destOrd="0" parTransId="{4F388470-705B-468C-A6B9-6EB092CFF758}" sibTransId="{46CB3AAF-C391-4C98-837F-2D3AEC21DC76}"/>
    <dgm:cxn modelId="{0CC72E82-DA0A-4BC3-9085-58D6FE12E08B}" type="presOf" srcId="{022FF5AA-5F66-4106-BB90-F3A5AEFC4472}" destId="{7D079BB5-8664-47D9-9D2B-5878F84B0195}" srcOrd="0" destOrd="0" presId="urn:microsoft.com/office/officeart/2005/8/layout/list1"/>
    <dgm:cxn modelId="{60614382-D6A2-470B-8C37-4DECD95FE5E8}" srcId="{63D1C1A2-5F1C-437C-89FD-5621F673B117}" destId="{9A063B9F-AED0-4CA8-9AFD-69F23480C030}" srcOrd="1" destOrd="0" parTransId="{A6A5F9DF-2F00-4821-87F9-099A1A459EBB}" sibTransId="{83AAC284-553B-41B4-B71F-78C00D7F6C6B}"/>
    <dgm:cxn modelId="{93BA1589-AD86-487A-9EF2-0C9C9E0E13D4}" type="presOf" srcId="{9A063B9F-AED0-4CA8-9AFD-69F23480C030}" destId="{C23A3A4B-8B4E-40A1-BB22-E7E6647BC3B2}" srcOrd="0" destOrd="0" presId="urn:microsoft.com/office/officeart/2005/8/layout/list1"/>
    <dgm:cxn modelId="{339A1A89-1333-4898-8D80-966B582D36A4}" type="presOf" srcId="{63D1C1A2-5F1C-437C-89FD-5621F673B117}" destId="{F764E19B-DBE0-46C5-9F7C-CCB2245B8AC9}" srcOrd="0" destOrd="0" presId="urn:microsoft.com/office/officeart/2005/8/layout/list1"/>
    <dgm:cxn modelId="{74F7939C-FCA8-4EB7-8E1E-57D3724C8E41}" type="presOf" srcId="{7329F729-2911-40D2-929B-DB84FBC3D356}" destId="{508738B2-EB0D-4391-84F9-10568508339D}" srcOrd="0" destOrd="0" presId="urn:microsoft.com/office/officeart/2005/8/layout/list1"/>
    <dgm:cxn modelId="{99E039A0-3065-4CE8-B1F5-9FA1233F1ADA}" type="presOf" srcId="{9A063B9F-AED0-4CA8-9AFD-69F23480C030}" destId="{7E37F683-540F-4950-8FFE-E49F44960181}" srcOrd="1" destOrd="0" presId="urn:microsoft.com/office/officeart/2005/8/layout/list1"/>
    <dgm:cxn modelId="{8D2824B0-26C7-4554-8242-9B74291F2A96}" type="presOf" srcId="{5C1473F5-32AC-4F2C-BFB7-F080ADE6F477}" destId="{53E25411-D3B2-4201-88F3-F6578C19822E}" srcOrd="0" destOrd="0" presId="urn:microsoft.com/office/officeart/2005/8/layout/list1"/>
    <dgm:cxn modelId="{691379B3-CBCE-40D7-AD1C-05AFDBC091BF}" type="presOf" srcId="{127EB499-5A11-430D-9E93-D66A176B2063}" destId="{D118CD3F-3682-4ADC-85E4-17D3DFCFB916}" srcOrd="0" destOrd="0" presId="urn:microsoft.com/office/officeart/2005/8/layout/list1"/>
    <dgm:cxn modelId="{2C8E4BC8-BF97-4F62-B03F-0D03CF0A4C47}" type="presOf" srcId="{3B681B68-B831-4613-91D9-AF47DAEC4856}" destId="{6A6765CD-AFCC-44A8-A4B2-41848341649C}" srcOrd="1" destOrd="0" presId="urn:microsoft.com/office/officeart/2005/8/layout/list1"/>
    <dgm:cxn modelId="{C91087F4-B725-47AF-AAB6-494C08585DAD}" srcId="{63D1C1A2-5F1C-437C-89FD-5621F673B117}" destId="{3B681B68-B831-4613-91D9-AF47DAEC4856}" srcOrd="2" destOrd="0" parTransId="{BE61D116-76CC-4CB5-9CE7-4FD05DA22945}" sibTransId="{3F24A53C-0E54-41CA-B949-C134B1201A82}"/>
    <dgm:cxn modelId="{B2C6095D-4FBE-4C7E-967B-4B63B98B4E36}" type="presParOf" srcId="{F764E19B-DBE0-46C5-9F7C-CCB2245B8AC9}" destId="{5119F9AC-3A7F-40B7-B8E0-F74AFA21DF33}" srcOrd="0" destOrd="0" presId="urn:microsoft.com/office/officeart/2005/8/layout/list1"/>
    <dgm:cxn modelId="{332324C4-9C6E-4203-958A-16F5250FD05C}" type="presParOf" srcId="{5119F9AC-3A7F-40B7-B8E0-F74AFA21DF33}" destId="{6840253D-EB98-4F29-AC4A-2E5320A5B64F}" srcOrd="0" destOrd="0" presId="urn:microsoft.com/office/officeart/2005/8/layout/list1"/>
    <dgm:cxn modelId="{026464AA-C0DD-40B3-818A-2F5FB8F8C69F}" type="presParOf" srcId="{5119F9AC-3A7F-40B7-B8E0-F74AFA21DF33}" destId="{8D3BC5B0-A141-4B52-9FD2-E6A8DCC8C825}" srcOrd="1" destOrd="0" presId="urn:microsoft.com/office/officeart/2005/8/layout/list1"/>
    <dgm:cxn modelId="{2DF53163-705E-4DD7-AADC-73715E78FD01}" type="presParOf" srcId="{F764E19B-DBE0-46C5-9F7C-CCB2245B8AC9}" destId="{ECAC5ABA-C304-453A-BFF3-4AA0706167E2}" srcOrd="1" destOrd="0" presId="urn:microsoft.com/office/officeart/2005/8/layout/list1"/>
    <dgm:cxn modelId="{80F2C532-00EB-4D01-8E04-682386B954DB}" type="presParOf" srcId="{F764E19B-DBE0-46C5-9F7C-CCB2245B8AC9}" destId="{861960E9-008C-4A23-8D5C-55BA1A7E3927}" srcOrd="2" destOrd="0" presId="urn:microsoft.com/office/officeart/2005/8/layout/list1"/>
    <dgm:cxn modelId="{92A9E900-9A06-4FBD-BC63-50A35BD3C0DC}" type="presParOf" srcId="{F764E19B-DBE0-46C5-9F7C-CCB2245B8AC9}" destId="{55311AFD-4B9D-4460-BD82-8DD4C14C2824}" srcOrd="3" destOrd="0" presId="urn:microsoft.com/office/officeart/2005/8/layout/list1"/>
    <dgm:cxn modelId="{16E8DA44-65C8-4DA9-BD7D-01F2B241E495}" type="presParOf" srcId="{F764E19B-DBE0-46C5-9F7C-CCB2245B8AC9}" destId="{5D8A8278-5E79-4C95-AD0C-A5579887FC9B}" srcOrd="4" destOrd="0" presId="urn:microsoft.com/office/officeart/2005/8/layout/list1"/>
    <dgm:cxn modelId="{CA7A47A2-93D7-407C-8BF6-C235A1C42EC4}" type="presParOf" srcId="{5D8A8278-5E79-4C95-AD0C-A5579887FC9B}" destId="{C23A3A4B-8B4E-40A1-BB22-E7E6647BC3B2}" srcOrd="0" destOrd="0" presId="urn:microsoft.com/office/officeart/2005/8/layout/list1"/>
    <dgm:cxn modelId="{9D6081FF-25F2-469F-B81F-90272021D3C6}" type="presParOf" srcId="{5D8A8278-5E79-4C95-AD0C-A5579887FC9B}" destId="{7E37F683-540F-4950-8FFE-E49F44960181}" srcOrd="1" destOrd="0" presId="urn:microsoft.com/office/officeart/2005/8/layout/list1"/>
    <dgm:cxn modelId="{11E8D820-4845-4C7D-BAD5-B2BBCE3F31B7}" type="presParOf" srcId="{F764E19B-DBE0-46C5-9F7C-CCB2245B8AC9}" destId="{69752B9A-0CD7-4B85-AB47-82DE5E0C0A18}" srcOrd="5" destOrd="0" presId="urn:microsoft.com/office/officeart/2005/8/layout/list1"/>
    <dgm:cxn modelId="{61E23861-8BC3-466C-918D-8E0385602888}" type="presParOf" srcId="{F764E19B-DBE0-46C5-9F7C-CCB2245B8AC9}" destId="{7D079BB5-8664-47D9-9D2B-5878F84B0195}" srcOrd="6" destOrd="0" presId="urn:microsoft.com/office/officeart/2005/8/layout/list1"/>
    <dgm:cxn modelId="{F4F3DB6B-4E82-493D-8682-FD755A6C3AA6}" type="presParOf" srcId="{F764E19B-DBE0-46C5-9F7C-CCB2245B8AC9}" destId="{3834A794-9A58-4938-9F4E-18E639B30AEA}" srcOrd="7" destOrd="0" presId="urn:microsoft.com/office/officeart/2005/8/layout/list1"/>
    <dgm:cxn modelId="{EF349A58-ACE7-4055-A0A1-3F228C59F372}" type="presParOf" srcId="{F764E19B-DBE0-46C5-9F7C-CCB2245B8AC9}" destId="{814ACDC0-8F8D-4373-B338-ED28E5477EC0}" srcOrd="8" destOrd="0" presId="urn:microsoft.com/office/officeart/2005/8/layout/list1"/>
    <dgm:cxn modelId="{9F1A26AE-53CB-4778-A00F-373AE4C68203}" type="presParOf" srcId="{814ACDC0-8F8D-4373-B338-ED28E5477EC0}" destId="{1F066B16-48DA-4A8B-B698-254E1BFF2C79}" srcOrd="0" destOrd="0" presId="urn:microsoft.com/office/officeart/2005/8/layout/list1"/>
    <dgm:cxn modelId="{A8A93FC8-A5CF-456E-B5DC-4429D840C71C}" type="presParOf" srcId="{814ACDC0-8F8D-4373-B338-ED28E5477EC0}" destId="{6A6765CD-AFCC-44A8-A4B2-41848341649C}" srcOrd="1" destOrd="0" presId="urn:microsoft.com/office/officeart/2005/8/layout/list1"/>
    <dgm:cxn modelId="{71924AA3-0D1C-415A-A0DC-B285DF39FAC4}" type="presParOf" srcId="{F764E19B-DBE0-46C5-9F7C-CCB2245B8AC9}" destId="{EAB9BDEB-99AA-4AE4-AA86-B237CF01BB86}" srcOrd="9" destOrd="0" presId="urn:microsoft.com/office/officeart/2005/8/layout/list1"/>
    <dgm:cxn modelId="{5FEDD12E-CA51-4857-B95F-F90281023BC9}" type="presParOf" srcId="{F764E19B-DBE0-46C5-9F7C-CCB2245B8AC9}" destId="{508738B2-EB0D-4391-84F9-10568508339D}" srcOrd="10" destOrd="0" presId="urn:microsoft.com/office/officeart/2005/8/layout/list1"/>
    <dgm:cxn modelId="{AEB11E09-D2DB-4EE4-923E-4D5116651360}" type="presParOf" srcId="{F764E19B-DBE0-46C5-9F7C-CCB2245B8AC9}" destId="{B9467C08-026A-4A39-9EEE-2B698735E8BD}" srcOrd="11" destOrd="0" presId="urn:microsoft.com/office/officeart/2005/8/layout/list1"/>
    <dgm:cxn modelId="{9385A416-5846-4C52-BAA7-DD8602AE5B00}" type="presParOf" srcId="{F764E19B-DBE0-46C5-9F7C-CCB2245B8AC9}" destId="{E97F7486-FBBA-4BCD-AAFB-22EC547B7124}" srcOrd="12" destOrd="0" presId="urn:microsoft.com/office/officeart/2005/8/layout/list1"/>
    <dgm:cxn modelId="{64B21237-6312-4E9F-84E4-7930552F5DD8}" type="presParOf" srcId="{E97F7486-FBBA-4BCD-AAFB-22EC547B7124}" destId="{D118CD3F-3682-4ADC-85E4-17D3DFCFB916}" srcOrd="0" destOrd="0" presId="urn:microsoft.com/office/officeart/2005/8/layout/list1"/>
    <dgm:cxn modelId="{2521A91F-3874-4F20-997B-CC808E1F1863}" type="presParOf" srcId="{E97F7486-FBBA-4BCD-AAFB-22EC547B7124}" destId="{C2F403E7-0295-4EBD-A8C5-312276500A4F}" srcOrd="1" destOrd="0" presId="urn:microsoft.com/office/officeart/2005/8/layout/list1"/>
    <dgm:cxn modelId="{6D76E3F1-6F38-4368-A892-5265E3764E8C}" type="presParOf" srcId="{F764E19B-DBE0-46C5-9F7C-CCB2245B8AC9}" destId="{0D39746B-E322-4A87-A009-C5A0362B391D}" srcOrd="13" destOrd="0" presId="urn:microsoft.com/office/officeart/2005/8/layout/list1"/>
    <dgm:cxn modelId="{293ABA0C-6856-42DA-B6B5-53586F0C5927}" type="presParOf" srcId="{F764E19B-DBE0-46C5-9F7C-CCB2245B8AC9}" destId="{53E25411-D3B2-4201-88F3-F6578C19822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AD6021-3C63-4653-983C-6469E994B041}" type="doc">
      <dgm:prSet loTypeId="urn:microsoft.com/office/officeart/2005/8/layout/pyramid1#1" loCatId="pyramid" qsTypeId="urn:microsoft.com/office/officeart/2005/8/quickstyle/simple1#1" qsCatId="simple" csTypeId="urn:microsoft.com/office/officeart/2005/8/colors/accent1_2#1" csCatId="accent1" phldr="1"/>
      <dgm:spPr/>
    </dgm:pt>
    <dgm:pt modelId="{BF8740B0-5428-4838-B2F9-E9C22545E7D2}" type="pres">
      <dgm:prSet presAssocID="{26AD6021-3C63-4653-983C-6469E994B041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7A19015-A121-45F7-A9AD-0A387C035C04}" type="presOf" srcId="{26AD6021-3C63-4653-983C-6469E994B041}" destId="{BF8740B0-5428-4838-B2F9-E9C22545E7D2}" srcOrd="0" destOrd="0" presId="urn:microsoft.com/office/officeart/2005/8/layout/pyramid1#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AD6021-3C63-4653-983C-6469E994B041}" type="doc">
      <dgm:prSet loTypeId="urn:microsoft.com/office/officeart/2005/8/layout/pyramid1#2" loCatId="pyramid" qsTypeId="urn:microsoft.com/office/officeart/2005/8/quickstyle/simple1#2" qsCatId="simple" csTypeId="urn:microsoft.com/office/officeart/2005/8/colors/accent1_2#2" csCatId="accent1" phldr="1"/>
      <dgm:spPr/>
    </dgm:pt>
    <dgm:pt modelId="{0EE50994-3379-46A4-A39C-4D5645F5CD1E}">
      <dgm:prSet phldrT="[文本]" custT="1"/>
      <dgm:spPr>
        <a:xfrm>
          <a:off x="860985" y="1139050"/>
          <a:ext cx="3417152" cy="1139051"/>
        </a:xfrm>
        <a:prstGeom prst="trapezoid">
          <a:avLst>
            <a:gd name="adj" fmla="val 75000"/>
          </a:avLst>
        </a:prstGeom>
        <a:solidFill>
          <a:schemeClr val="accent3"/>
        </a:solidFill>
        <a:ln w="28575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zh-CN" altLang="en-US" sz="2000" b="1" spc="50" baseline="0" dirty="0">
            <a:solidFill>
              <a:sysClr val="window" lastClr="FFFFFF"/>
            </a:solidFill>
            <a:latin typeface="Arial"/>
            <a:ea typeface="微软雅黑" panose="020B0503020204020204" pitchFamily="34" charset="-122"/>
            <a:cs typeface="+mn-cs"/>
            <a:sym typeface="+mn-lt"/>
          </a:endParaRPr>
        </a:p>
      </dgm:t>
    </dgm:pt>
    <dgm:pt modelId="{8D7838F7-1DA4-44F8-8D16-FE16B3A791AA}" type="parTrans" cxnId="{E8DF6660-4E1A-4D55-81D2-24EEC9F2BCB2}">
      <dgm:prSet/>
      <dgm:spPr/>
      <dgm:t>
        <a:bodyPr/>
        <a:lstStyle/>
        <a:p>
          <a:endParaRPr lang="zh-CN" altLang="en-US" sz="1050" b="1" spc="50" baseline="0">
            <a:solidFill>
              <a:srgbClr val="40404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13BC3A-A9E4-412C-8AC7-2234EBB6DB8E}" type="sibTrans" cxnId="{E8DF6660-4E1A-4D55-81D2-24EEC9F2BCB2}">
      <dgm:prSet/>
      <dgm:spPr/>
      <dgm:t>
        <a:bodyPr/>
        <a:lstStyle/>
        <a:p>
          <a:endParaRPr lang="zh-CN" altLang="en-US" sz="1050" b="1" spc="50" baseline="0">
            <a:solidFill>
              <a:srgbClr val="40404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2C47A5-11AA-44CA-91A0-59B800CC4642}">
      <dgm:prSet phldrT="[文本]" custT="1"/>
      <dgm:spPr>
        <a:xfrm>
          <a:off x="0" y="2278101"/>
          <a:ext cx="5125728" cy="1139051"/>
        </a:xfrm>
        <a:prstGeom prst="trapezoid">
          <a:avLst>
            <a:gd name="adj" fmla="val 75000"/>
          </a:avLst>
        </a:prstGeom>
        <a:solidFill>
          <a:schemeClr val="accent5"/>
        </a:solidFill>
        <a:ln w="28575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zh-CN" altLang="en-US" sz="2000" b="1" spc="50" baseline="0" dirty="0">
            <a:solidFill>
              <a:sysClr val="window" lastClr="FFFFFF"/>
            </a:solidFill>
            <a:latin typeface="Arial"/>
            <a:ea typeface="微软雅黑" panose="020B0503020204020204" pitchFamily="34" charset="-122"/>
            <a:cs typeface="+mn-cs"/>
            <a:sym typeface="+mn-lt"/>
          </a:endParaRPr>
        </a:p>
      </dgm:t>
    </dgm:pt>
    <dgm:pt modelId="{44E8EA62-5BD7-4125-B6B2-D2BD0983C9D5}" type="parTrans" cxnId="{C7A291BD-C038-496F-8805-56D2EF0476DF}">
      <dgm:prSet/>
      <dgm:spPr/>
      <dgm:t>
        <a:bodyPr/>
        <a:lstStyle/>
        <a:p>
          <a:endParaRPr lang="zh-CN" altLang="en-US" sz="1050" b="1" spc="50" baseline="0">
            <a:solidFill>
              <a:srgbClr val="40404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A5901A-5743-4F91-AB4B-B874D7C76A42}" type="sibTrans" cxnId="{C7A291BD-C038-496F-8805-56D2EF0476DF}">
      <dgm:prSet/>
      <dgm:spPr/>
      <dgm:t>
        <a:bodyPr/>
        <a:lstStyle/>
        <a:p>
          <a:endParaRPr lang="zh-CN" altLang="en-US" sz="1050" b="1" spc="50" baseline="0">
            <a:solidFill>
              <a:srgbClr val="40404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4E52F6-24F1-429A-852E-EA2353FFEF96}">
      <dgm:prSet phldrT="[文本]" custT="1"/>
      <dgm:spPr>
        <a:solidFill>
          <a:schemeClr val="accent1"/>
        </a:solidFill>
        <a:ln w="28575">
          <a:noFill/>
        </a:ln>
      </dgm:spPr>
      <dgm:t>
        <a:bodyPr/>
        <a:lstStyle/>
        <a:p>
          <a:endParaRPr lang="en-US" altLang="zh-CN" sz="1200" b="1" spc="50" baseline="0" dirty="0">
            <a:solidFill>
              <a:srgbClr val="404040"/>
            </a:solidFill>
            <a:latin typeface="+mn-lt"/>
            <a:ea typeface="微软雅黑" panose="020B0503020204020204" pitchFamily="34" charset="-122"/>
            <a:sym typeface="+mn-lt"/>
          </a:endParaRPr>
        </a:p>
      </dgm:t>
    </dgm:pt>
    <dgm:pt modelId="{81EC0758-E299-44EE-81C3-EF5A92790C5D}" type="sibTrans" cxnId="{C5EFADEE-5BCE-4BA5-864A-E35F86C3D014}">
      <dgm:prSet/>
      <dgm:spPr/>
      <dgm:t>
        <a:bodyPr/>
        <a:lstStyle/>
        <a:p>
          <a:endParaRPr lang="zh-CN" altLang="en-US" sz="1050" b="1" spc="50" baseline="0">
            <a:solidFill>
              <a:srgbClr val="40404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43999A-0247-45AE-8137-66544B7DAC2F}" type="parTrans" cxnId="{C5EFADEE-5BCE-4BA5-864A-E35F86C3D014}">
      <dgm:prSet/>
      <dgm:spPr/>
      <dgm:t>
        <a:bodyPr/>
        <a:lstStyle/>
        <a:p>
          <a:endParaRPr lang="zh-CN" altLang="en-US" sz="1050" b="1" spc="50" baseline="0">
            <a:solidFill>
              <a:srgbClr val="40404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8740B0-5428-4838-B2F9-E9C22545E7D2}" type="pres">
      <dgm:prSet presAssocID="{26AD6021-3C63-4653-983C-6469E994B041}" presName="Name0" presStyleCnt="0">
        <dgm:presLayoutVars>
          <dgm:dir/>
          <dgm:animLvl val="lvl"/>
          <dgm:resizeHandles val="exact"/>
        </dgm:presLayoutVars>
      </dgm:prSet>
      <dgm:spPr/>
    </dgm:pt>
    <dgm:pt modelId="{06FFFF14-C336-459F-A4D2-3802D2D56A8A}" type="pres">
      <dgm:prSet presAssocID="{9A4E52F6-24F1-429A-852E-EA2353FFEF96}" presName="Name8" presStyleCnt="0"/>
      <dgm:spPr/>
    </dgm:pt>
    <dgm:pt modelId="{ED409911-CBE3-4311-8093-87B0FA39863C}" type="pres">
      <dgm:prSet presAssocID="{9A4E52F6-24F1-429A-852E-EA2353FFEF96}" presName="level" presStyleLbl="node1" presStyleIdx="0" presStyleCnt="3" custLinFactNeighborX="-49">
        <dgm:presLayoutVars>
          <dgm:chMax val="1"/>
          <dgm:bulletEnabled val="1"/>
        </dgm:presLayoutVars>
      </dgm:prSet>
      <dgm:spPr/>
    </dgm:pt>
    <dgm:pt modelId="{6D9472D9-9D0B-4193-B801-C339CB466F58}" type="pres">
      <dgm:prSet presAssocID="{9A4E52F6-24F1-429A-852E-EA2353FFEF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CF46EF-79BA-4147-9DEE-68185FE6F4C4}" type="pres">
      <dgm:prSet presAssocID="{0EE50994-3379-46A4-A39C-4D5645F5CD1E}" presName="Name8" presStyleCnt="0"/>
      <dgm:spPr/>
    </dgm:pt>
    <dgm:pt modelId="{51E36818-7EF7-4407-8D91-7978BB83847C}" type="pres">
      <dgm:prSet presAssocID="{0EE50994-3379-46A4-A39C-4D5645F5CD1E}" presName="level" presStyleLbl="node1" presStyleIdx="1" presStyleCnt="3" custLinFactNeighborX="196">
        <dgm:presLayoutVars>
          <dgm:chMax val="1"/>
          <dgm:bulletEnabled val="1"/>
        </dgm:presLayoutVars>
      </dgm:prSet>
      <dgm:spPr/>
    </dgm:pt>
    <dgm:pt modelId="{C6E38CB5-3A0E-4A73-A20F-7CE1D69C5D26}" type="pres">
      <dgm:prSet presAssocID="{0EE50994-3379-46A4-A39C-4D5645F5CD1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D59AE03-2DE3-42A3-B9B1-1E89167223A2}" type="pres">
      <dgm:prSet presAssocID="{BC2C47A5-11AA-44CA-91A0-59B800CC4642}" presName="Name8" presStyleCnt="0"/>
      <dgm:spPr/>
    </dgm:pt>
    <dgm:pt modelId="{CA1A9E4E-0D12-47D8-A903-090E095D2574}" type="pres">
      <dgm:prSet presAssocID="{BC2C47A5-11AA-44CA-91A0-59B800CC4642}" presName="level" presStyleLbl="node1" presStyleIdx="2" presStyleCnt="3" custLinFactNeighborX="6405" custLinFactNeighborY="0">
        <dgm:presLayoutVars>
          <dgm:chMax val="1"/>
          <dgm:bulletEnabled val="1"/>
        </dgm:presLayoutVars>
      </dgm:prSet>
      <dgm:spPr/>
    </dgm:pt>
    <dgm:pt modelId="{7A2451BD-4033-438A-B5A2-DA6C53E635F4}" type="pres">
      <dgm:prSet presAssocID="{BC2C47A5-11AA-44CA-91A0-59B800CC464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365D50A-2AD2-4A13-B050-BF0A97999F3D}" type="presOf" srcId="{BC2C47A5-11AA-44CA-91A0-59B800CC4642}" destId="{7A2451BD-4033-438A-B5A2-DA6C53E635F4}" srcOrd="1" destOrd="0" presId="urn:microsoft.com/office/officeart/2005/8/layout/pyramid1#2"/>
    <dgm:cxn modelId="{E8DF6660-4E1A-4D55-81D2-24EEC9F2BCB2}" srcId="{26AD6021-3C63-4653-983C-6469E994B041}" destId="{0EE50994-3379-46A4-A39C-4D5645F5CD1E}" srcOrd="1" destOrd="0" parTransId="{8D7838F7-1DA4-44F8-8D16-FE16B3A791AA}" sibTransId="{2B13BC3A-A9E4-412C-8AC7-2234EBB6DB8E}"/>
    <dgm:cxn modelId="{9981CB73-F64E-4FB8-9670-D09C9FA2BC46}" type="presOf" srcId="{0EE50994-3379-46A4-A39C-4D5645F5CD1E}" destId="{C6E38CB5-3A0E-4A73-A20F-7CE1D69C5D26}" srcOrd="1" destOrd="0" presId="urn:microsoft.com/office/officeart/2005/8/layout/pyramid1#2"/>
    <dgm:cxn modelId="{86761B86-B9EF-4C50-A06F-3100F8986A4D}" type="presOf" srcId="{26AD6021-3C63-4653-983C-6469E994B041}" destId="{BF8740B0-5428-4838-B2F9-E9C22545E7D2}" srcOrd="0" destOrd="0" presId="urn:microsoft.com/office/officeart/2005/8/layout/pyramid1#2"/>
    <dgm:cxn modelId="{8BE771B4-2A01-49D1-8B74-DE7BB7F2492A}" type="presOf" srcId="{BC2C47A5-11AA-44CA-91A0-59B800CC4642}" destId="{CA1A9E4E-0D12-47D8-A903-090E095D2574}" srcOrd="0" destOrd="0" presId="urn:microsoft.com/office/officeart/2005/8/layout/pyramid1#2"/>
    <dgm:cxn modelId="{C7A291BD-C038-496F-8805-56D2EF0476DF}" srcId="{26AD6021-3C63-4653-983C-6469E994B041}" destId="{BC2C47A5-11AA-44CA-91A0-59B800CC4642}" srcOrd="2" destOrd="0" parTransId="{44E8EA62-5BD7-4125-B6B2-D2BD0983C9D5}" sibTransId="{DFA5901A-5743-4F91-AB4B-B874D7C76A42}"/>
    <dgm:cxn modelId="{67D52ACB-98D7-42DF-882A-D199597F34FA}" type="presOf" srcId="{9A4E52F6-24F1-429A-852E-EA2353FFEF96}" destId="{ED409911-CBE3-4311-8093-87B0FA39863C}" srcOrd="0" destOrd="0" presId="urn:microsoft.com/office/officeart/2005/8/layout/pyramid1#2"/>
    <dgm:cxn modelId="{C5EFADEE-5BCE-4BA5-864A-E35F86C3D014}" srcId="{26AD6021-3C63-4653-983C-6469E994B041}" destId="{9A4E52F6-24F1-429A-852E-EA2353FFEF96}" srcOrd="0" destOrd="0" parTransId="{DD43999A-0247-45AE-8137-66544B7DAC2F}" sibTransId="{81EC0758-E299-44EE-81C3-EF5A92790C5D}"/>
    <dgm:cxn modelId="{4DF522EF-7442-4AC6-BCA2-70CFCE59091B}" type="presOf" srcId="{0EE50994-3379-46A4-A39C-4D5645F5CD1E}" destId="{51E36818-7EF7-4407-8D91-7978BB83847C}" srcOrd="0" destOrd="0" presId="urn:microsoft.com/office/officeart/2005/8/layout/pyramid1#2"/>
    <dgm:cxn modelId="{543D00FD-771C-4669-A29E-82084AD8967B}" type="presOf" srcId="{9A4E52F6-24F1-429A-852E-EA2353FFEF96}" destId="{6D9472D9-9D0B-4193-B801-C339CB466F58}" srcOrd="1" destOrd="0" presId="urn:microsoft.com/office/officeart/2005/8/layout/pyramid1#2"/>
    <dgm:cxn modelId="{5A6139CB-3273-4575-AE34-5E33A50552CC}" type="presParOf" srcId="{BF8740B0-5428-4838-B2F9-E9C22545E7D2}" destId="{06FFFF14-C336-459F-A4D2-3802D2D56A8A}" srcOrd="0" destOrd="0" presId="urn:microsoft.com/office/officeart/2005/8/layout/pyramid1#2"/>
    <dgm:cxn modelId="{E9BA92D0-8A94-4CBD-8D57-4A0778B5A714}" type="presParOf" srcId="{06FFFF14-C336-459F-A4D2-3802D2D56A8A}" destId="{ED409911-CBE3-4311-8093-87B0FA39863C}" srcOrd="0" destOrd="0" presId="urn:microsoft.com/office/officeart/2005/8/layout/pyramid1#2"/>
    <dgm:cxn modelId="{C7D7AF57-25F7-4C59-8583-AB76B9594973}" type="presParOf" srcId="{06FFFF14-C336-459F-A4D2-3802D2D56A8A}" destId="{6D9472D9-9D0B-4193-B801-C339CB466F58}" srcOrd="1" destOrd="0" presId="urn:microsoft.com/office/officeart/2005/8/layout/pyramid1#2"/>
    <dgm:cxn modelId="{776F7B86-6C5D-47D2-BA86-7D27EDB53809}" type="presParOf" srcId="{BF8740B0-5428-4838-B2F9-E9C22545E7D2}" destId="{ACCF46EF-79BA-4147-9DEE-68185FE6F4C4}" srcOrd="1" destOrd="0" presId="urn:microsoft.com/office/officeart/2005/8/layout/pyramid1#2"/>
    <dgm:cxn modelId="{A76CB9B8-E8F5-4F55-8BD9-5466FAF6B0E5}" type="presParOf" srcId="{ACCF46EF-79BA-4147-9DEE-68185FE6F4C4}" destId="{51E36818-7EF7-4407-8D91-7978BB83847C}" srcOrd="0" destOrd="0" presId="urn:microsoft.com/office/officeart/2005/8/layout/pyramid1#2"/>
    <dgm:cxn modelId="{BE6FD054-F83A-4B92-9E3D-90C5BC4BB69F}" type="presParOf" srcId="{ACCF46EF-79BA-4147-9DEE-68185FE6F4C4}" destId="{C6E38CB5-3A0E-4A73-A20F-7CE1D69C5D26}" srcOrd="1" destOrd="0" presId="urn:microsoft.com/office/officeart/2005/8/layout/pyramid1#2"/>
    <dgm:cxn modelId="{8FC86CBB-CC9D-4CB4-8575-723A964DC9D1}" type="presParOf" srcId="{BF8740B0-5428-4838-B2F9-E9C22545E7D2}" destId="{4D59AE03-2DE3-42A3-B9B1-1E89167223A2}" srcOrd="2" destOrd="0" presId="urn:microsoft.com/office/officeart/2005/8/layout/pyramid1#2"/>
    <dgm:cxn modelId="{F318F802-4C47-4355-B300-5839D81DFD12}" type="presParOf" srcId="{4D59AE03-2DE3-42A3-B9B1-1E89167223A2}" destId="{CA1A9E4E-0D12-47D8-A903-090E095D2574}" srcOrd="0" destOrd="0" presId="urn:microsoft.com/office/officeart/2005/8/layout/pyramid1#2"/>
    <dgm:cxn modelId="{36091587-B4E2-4100-98F0-A3345FA33A72}" type="presParOf" srcId="{4D59AE03-2DE3-42A3-B9B1-1E89167223A2}" destId="{7A2451BD-4033-438A-B5A2-DA6C53E635F4}" srcOrd="1" destOrd="0" presId="urn:microsoft.com/office/officeart/2005/8/layout/pyramid1#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960E9-008C-4A23-8D5C-55BA1A7E3927}">
      <dsp:nvSpPr>
        <dsp:cNvPr id="0" name=""/>
        <dsp:cNvSpPr/>
      </dsp:nvSpPr>
      <dsp:spPr>
        <a:xfrm>
          <a:off x="0" y="262855"/>
          <a:ext cx="8623300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264" tIns="354076" rIns="66926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sp:txBody>
      <dsp:txXfrm>
        <a:off x="0" y="262855"/>
        <a:ext cx="8623300" cy="816637"/>
      </dsp:txXfrm>
    </dsp:sp>
    <dsp:sp modelId="{8D3BC5B0-A141-4B52-9FD2-E6A8DCC8C825}">
      <dsp:nvSpPr>
        <dsp:cNvPr id="0" name=""/>
        <dsp:cNvSpPr/>
      </dsp:nvSpPr>
      <dsp:spPr>
        <a:xfrm>
          <a:off x="431165" y="11935"/>
          <a:ext cx="297469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158" tIns="0" rIns="2281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+mj-ea"/>
              <a:ea typeface="+mj-ea"/>
            </a:rPr>
            <a:t>输入你的小标题</a:t>
          </a:r>
        </a:p>
      </dsp:txBody>
      <dsp:txXfrm>
        <a:off x="455663" y="36433"/>
        <a:ext cx="2925697" cy="452844"/>
      </dsp:txXfrm>
    </dsp:sp>
    <dsp:sp modelId="{7D079BB5-8664-47D9-9D2B-5878F84B0195}">
      <dsp:nvSpPr>
        <dsp:cNvPr id="0" name=""/>
        <dsp:cNvSpPr/>
      </dsp:nvSpPr>
      <dsp:spPr>
        <a:xfrm>
          <a:off x="0" y="1422213"/>
          <a:ext cx="8623300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264" tIns="354076" rIns="66926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sp:txBody>
      <dsp:txXfrm>
        <a:off x="0" y="1422213"/>
        <a:ext cx="8623300" cy="816637"/>
      </dsp:txXfrm>
    </dsp:sp>
    <dsp:sp modelId="{7E37F683-540F-4950-8FFE-E49F44960181}">
      <dsp:nvSpPr>
        <dsp:cNvPr id="0" name=""/>
        <dsp:cNvSpPr/>
      </dsp:nvSpPr>
      <dsp:spPr>
        <a:xfrm>
          <a:off x="431165" y="1171293"/>
          <a:ext cx="297469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158" tIns="0" rIns="2281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+mj-ea"/>
              <a:ea typeface="+mj-ea"/>
            </a:rPr>
            <a:t>输入你的小标题</a:t>
          </a:r>
        </a:p>
      </dsp:txBody>
      <dsp:txXfrm>
        <a:off x="455663" y="1195791"/>
        <a:ext cx="2925697" cy="452844"/>
      </dsp:txXfrm>
    </dsp:sp>
    <dsp:sp modelId="{508738B2-EB0D-4391-84F9-10568508339D}">
      <dsp:nvSpPr>
        <dsp:cNvPr id="0" name=""/>
        <dsp:cNvSpPr/>
      </dsp:nvSpPr>
      <dsp:spPr>
        <a:xfrm>
          <a:off x="0" y="2581570"/>
          <a:ext cx="8623300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264" tIns="354076" rIns="66926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sp:txBody>
      <dsp:txXfrm>
        <a:off x="0" y="2581570"/>
        <a:ext cx="8623300" cy="816637"/>
      </dsp:txXfrm>
    </dsp:sp>
    <dsp:sp modelId="{6A6765CD-AFCC-44A8-A4B2-41848341649C}">
      <dsp:nvSpPr>
        <dsp:cNvPr id="0" name=""/>
        <dsp:cNvSpPr/>
      </dsp:nvSpPr>
      <dsp:spPr>
        <a:xfrm>
          <a:off x="431165" y="2330651"/>
          <a:ext cx="297469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158" tIns="0" rIns="2281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+mj-ea"/>
              <a:ea typeface="+mj-ea"/>
            </a:rPr>
            <a:t>输入你的小标题</a:t>
          </a:r>
        </a:p>
      </dsp:txBody>
      <dsp:txXfrm>
        <a:off x="455663" y="2355149"/>
        <a:ext cx="2925697" cy="452844"/>
      </dsp:txXfrm>
    </dsp:sp>
    <dsp:sp modelId="{53E25411-D3B2-4201-88F3-F6578C19822E}">
      <dsp:nvSpPr>
        <dsp:cNvPr id="0" name=""/>
        <dsp:cNvSpPr/>
      </dsp:nvSpPr>
      <dsp:spPr>
        <a:xfrm>
          <a:off x="0" y="3740928"/>
          <a:ext cx="8623300" cy="816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264" tIns="354076" rIns="66926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请在这里输入你的正文内容，请在这里输入你的正文内容</a:t>
          </a:r>
        </a:p>
      </dsp:txBody>
      <dsp:txXfrm>
        <a:off x="0" y="3740928"/>
        <a:ext cx="8623300" cy="816637"/>
      </dsp:txXfrm>
    </dsp:sp>
    <dsp:sp modelId="{C2F403E7-0295-4EBD-A8C5-312276500A4F}">
      <dsp:nvSpPr>
        <dsp:cNvPr id="0" name=""/>
        <dsp:cNvSpPr/>
      </dsp:nvSpPr>
      <dsp:spPr>
        <a:xfrm>
          <a:off x="431165" y="3490008"/>
          <a:ext cx="2974693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158" tIns="0" rIns="22815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+mj-ea"/>
              <a:ea typeface="+mj-ea"/>
            </a:rPr>
            <a:t>输入你的小标题</a:t>
          </a:r>
        </a:p>
      </dsp:txBody>
      <dsp:txXfrm>
        <a:off x="455663" y="3514506"/>
        <a:ext cx="2925697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09911-CBE3-4311-8093-87B0FA39863C}">
      <dsp:nvSpPr>
        <dsp:cNvPr id="0" name=""/>
        <dsp:cNvSpPr/>
      </dsp:nvSpPr>
      <dsp:spPr>
        <a:xfrm>
          <a:off x="1707739" y="0"/>
          <a:ext cx="1708576" cy="1139051"/>
        </a:xfrm>
        <a:prstGeom prst="trapezoid">
          <a:avLst>
            <a:gd name="adj" fmla="val 75000"/>
          </a:avLst>
        </a:prstGeom>
        <a:solidFill>
          <a:schemeClr val="accent1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200" b="1" kern="1200" spc="50" baseline="0" dirty="0">
            <a:solidFill>
              <a:srgbClr val="404040"/>
            </a:solidFill>
            <a:latin typeface="+mn-lt"/>
            <a:ea typeface="微软雅黑" panose="020B0503020204020204" pitchFamily="34" charset="-122"/>
            <a:sym typeface="+mn-lt"/>
          </a:endParaRPr>
        </a:p>
      </dsp:txBody>
      <dsp:txXfrm>
        <a:off x="1707739" y="0"/>
        <a:ext cx="1708576" cy="1139051"/>
      </dsp:txXfrm>
    </dsp:sp>
    <dsp:sp modelId="{51E36818-7EF7-4407-8D91-7978BB83847C}">
      <dsp:nvSpPr>
        <dsp:cNvPr id="0" name=""/>
        <dsp:cNvSpPr/>
      </dsp:nvSpPr>
      <dsp:spPr>
        <a:xfrm>
          <a:off x="860985" y="1139050"/>
          <a:ext cx="3417152" cy="1139051"/>
        </a:xfrm>
        <a:prstGeom prst="trapezoid">
          <a:avLst>
            <a:gd name="adj" fmla="val 75000"/>
          </a:avLst>
        </a:prstGeom>
        <a:solidFill>
          <a:schemeClr val="accent3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spc="50" baseline="0" dirty="0">
            <a:solidFill>
              <a:sysClr val="window" lastClr="FFFFFF"/>
            </a:solidFill>
            <a:latin typeface="Arial"/>
            <a:ea typeface="微软雅黑" panose="020B0503020204020204" pitchFamily="34" charset="-122"/>
            <a:cs typeface="+mn-cs"/>
            <a:sym typeface="+mn-lt"/>
          </a:endParaRPr>
        </a:p>
      </dsp:txBody>
      <dsp:txXfrm>
        <a:off x="2028513" y="1431114"/>
        <a:ext cx="1082098" cy="846987"/>
      </dsp:txXfrm>
    </dsp:sp>
    <dsp:sp modelId="{CA1A9E4E-0D12-47D8-A903-090E095D2574}">
      <dsp:nvSpPr>
        <dsp:cNvPr id="0" name=""/>
        <dsp:cNvSpPr/>
      </dsp:nvSpPr>
      <dsp:spPr>
        <a:xfrm>
          <a:off x="0" y="2278101"/>
          <a:ext cx="5125728" cy="1139051"/>
        </a:xfrm>
        <a:prstGeom prst="trapezoid">
          <a:avLst>
            <a:gd name="adj" fmla="val 75000"/>
          </a:avLst>
        </a:prstGeom>
        <a:solidFill>
          <a:schemeClr val="accent5"/>
        </a:solid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spc="50" baseline="0" dirty="0">
            <a:solidFill>
              <a:sysClr val="window" lastClr="FFFFFF"/>
            </a:solidFill>
            <a:latin typeface="Arial"/>
            <a:ea typeface="微软雅黑" panose="020B0503020204020204" pitchFamily="34" charset="-122"/>
            <a:cs typeface="+mn-cs"/>
            <a:sym typeface="+mn-lt"/>
          </a:endParaRPr>
        </a:p>
      </dsp:txBody>
      <dsp:txXfrm>
        <a:off x="1466528" y="2472811"/>
        <a:ext cx="2192672" cy="944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#2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7DD58-BD21-4548-9F8A-D2501C3BFF50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544A-E12D-4E1F-AEF7-402A3166D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6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35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703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324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8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6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109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8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4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030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8544A-E12D-4E1F-AEF7-402A3166D5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42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6B62F6C-D71A-46D2-933B-7AA77284D1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5100" y="228600"/>
            <a:ext cx="4699000" cy="48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173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96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47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5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7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48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42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78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0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AD8665-ACC3-40AD-8C11-3BFA015B1C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57C0459-EAB5-4B6A-BA7D-A9EAF04144A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C20E0F-0D75-4BA8-89CF-B5297E52E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5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3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3FBE5E-0836-4737-9D1B-2B6B644F0F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CF0415-EEB8-4238-A3E0-1E8558A3E2A6}"/>
              </a:ext>
            </a:extLst>
          </p:cNvPr>
          <p:cNvCxnSpPr>
            <a:cxnSpLocks/>
          </p:cNvCxnSpPr>
          <p:nvPr userDrawn="1"/>
        </p:nvCxnSpPr>
        <p:spPr>
          <a:xfrm>
            <a:off x="233819" y="692886"/>
            <a:ext cx="86763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5">
            <a:extLst>
              <a:ext uri="{FF2B5EF4-FFF2-40B4-BE49-F238E27FC236}">
                <a16:creationId xmlns:a16="http://schemas.microsoft.com/office/drawing/2014/main" id="{B14FC3DE-5E18-41E6-8020-99210167A612}"/>
              </a:ext>
            </a:extLst>
          </p:cNvPr>
          <p:cNvSpPr txBox="1"/>
          <p:nvPr userDrawn="1"/>
        </p:nvSpPr>
        <p:spPr>
          <a:xfrm>
            <a:off x="8490855" y="6428157"/>
            <a:ext cx="501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050" b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05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Arial Unicode MS" panose="020B0604020202020204" pitchFamily="34" charset="-122"/>
              </a:rPr>
              <a:t> 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70C2F78-974A-4024-8C17-0B191678216A}"/>
              </a:ext>
            </a:extLst>
          </p:cNvPr>
          <p:cNvCxnSpPr/>
          <p:nvPr userDrawn="1"/>
        </p:nvCxnSpPr>
        <p:spPr>
          <a:xfrm>
            <a:off x="8594111" y="6695631"/>
            <a:ext cx="295275" cy="0"/>
          </a:xfrm>
          <a:prstGeom prst="line">
            <a:avLst/>
          </a:prstGeom>
          <a:ln w="28575">
            <a:solidFill>
              <a:srgbClr val="007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7C272B-AA1E-437A-97BB-E54784570A0F}"/>
              </a:ext>
            </a:extLst>
          </p:cNvPr>
          <p:cNvSpPr txBox="1"/>
          <p:nvPr userDrawn="1"/>
        </p:nvSpPr>
        <p:spPr>
          <a:xfrm>
            <a:off x="7768611" y="195777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LOGO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3877F6-F3BA-4642-86CD-F63F20AF223E}"/>
              </a:ext>
            </a:extLst>
          </p:cNvPr>
          <p:cNvSpPr/>
          <p:nvPr userDrawn="1"/>
        </p:nvSpPr>
        <p:spPr>
          <a:xfrm>
            <a:off x="9305924" y="3071814"/>
            <a:ext cx="428625" cy="428625"/>
          </a:xfrm>
          <a:prstGeom prst="rect">
            <a:avLst/>
          </a:prstGeom>
          <a:solidFill>
            <a:srgbClr val="FE8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E7506B-EC66-4D43-AC64-9C47B9122463}"/>
              </a:ext>
            </a:extLst>
          </p:cNvPr>
          <p:cNvSpPr/>
          <p:nvPr userDrawn="1"/>
        </p:nvSpPr>
        <p:spPr>
          <a:xfrm>
            <a:off x="9305923" y="3676513"/>
            <a:ext cx="428625" cy="428625"/>
          </a:xfrm>
          <a:prstGeom prst="rect">
            <a:avLst/>
          </a:prstGeom>
          <a:solidFill>
            <a:srgbClr val="58D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B426E-4309-4B99-80F9-A012B1F70971}"/>
              </a:ext>
            </a:extLst>
          </p:cNvPr>
          <p:cNvSpPr/>
          <p:nvPr userDrawn="1"/>
        </p:nvSpPr>
        <p:spPr>
          <a:xfrm>
            <a:off x="9305925" y="0"/>
            <a:ext cx="428625" cy="428625"/>
          </a:xfrm>
          <a:prstGeom prst="rect">
            <a:avLst/>
          </a:prstGeom>
          <a:solidFill>
            <a:srgbClr val="12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AA3DAE-E36A-415E-B6CD-310DCFA5629C}"/>
              </a:ext>
            </a:extLst>
          </p:cNvPr>
          <p:cNvSpPr/>
          <p:nvPr userDrawn="1"/>
        </p:nvSpPr>
        <p:spPr>
          <a:xfrm>
            <a:off x="9305925" y="614362"/>
            <a:ext cx="428625" cy="428625"/>
          </a:xfrm>
          <a:prstGeom prst="rect">
            <a:avLst/>
          </a:prstGeom>
          <a:solidFill>
            <a:srgbClr val="25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C34CDD-84F1-4EA6-A1A3-E8448C722596}"/>
              </a:ext>
            </a:extLst>
          </p:cNvPr>
          <p:cNvSpPr/>
          <p:nvPr userDrawn="1"/>
        </p:nvSpPr>
        <p:spPr>
          <a:xfrm>
            <a:off x="9305925" y="1228724"/>
            <a:ext cx="428625" cy="428625"/>
          </a:xfrm>
          <a:prstGeom prst="rect">
            <a:avLst/>
          </a:prstGeom>
          <a:solidFill>
            <a:srgbClr val="21B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0873CC-4593-4CBC-90D7-187E76481562}"/>
              </a:ext>
            </a:extLst>
          </p:cNvPr>
          <p:cNvSpPr/>
          <p:nvPr userDrawn="1"/>
        </p:nvSpPr>
        <p:spPr>
          <a:xfrm>
            <a:off x="9305925" y="1843086"/>
            <a:ext cx="428625" cy="428625"/>
          </a:xfrm>
          <a:prstGeom prst="rect">
            <a:avLst/>
          </a:prstGeom>
          <a:solidFill>
            <a:srgbClr val="2CC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796712-EFC6-4664-8501-87597C7F0509}"/>
              </a:ext>
            </a:extLst>
          </p:cNvPr>
          <p:cNvSpPr/>
          <p:nvPr userDrawn="1"/>
        </p:nvSpPr>
        <p:spPr>
          <a:xfrm>
            <a:off x="9305925" y="2457450"/>
            <a:ext cx="428625" cy="428625"/>
          </a:xfrm>
          <a:prstGeom prst="rect">
            <a:avLst/>
          </a:prstGeom>
          <a:solidFill>
            <a:srgbClr val="3DD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04997AF6-D8C0-46EC-8D38-B74EA77F8ABC}"/>
              </a:ext>
            </a:extLst>
          </p:cNvPr>
          <p:cNvSpPr/>
          <p:nvPr/>
        </p:nvSpPr>
        <p:spPr>
          <a:xfrm>
            <a:off x="464502" y="385763"/>
            <a:ext cx="8214995" cy="4819967"/>
          </a:xfrm>
          <a:custGeom>
            <a:avLst/>
            <a:gdLst>
              <a:gd name="connsiteX0" fmla="*/ 0 w 11349990"/>
              <a:gd name="connsiteY0" fmla="*/ 0 h 5293932"/>
              <a:gd name="connsiteX1" fmla="*/ 11349990 w 11349990"/>
              <a:gd name="connsiteY1" fmla="*/ 0 h 5293932"/>
              <a:gd name="connsiteX2" fmla="*/ 11349990 w 11349990"/>
              <a:gd name="connsiteY2" fmla="*/ 5050092 h 5293932"/>
              <a:gd name="connsiteX3" fmla="*/ 5880736 w 11349990"/>
              <a:gd name="connsiteY3" fmla="*/ 5050092 h 5293932"/>
              <a:gd name="connsiteX4" fmla="*/ 5674996 w 11349990"/>
              <a:gd name="connsiteY4" fmla="*/ 5293932 h 5293932"/>
              <a:gd name="connsiteX5" fmla="*/ 5469256 w 11349990"/>
              <a:gd name="connsiteY5" fmla="*/ 5050092 h 5293932"/>
              <a:gd name="connsiteX6" fmla="*/ 0 w 11349990"/>
              <a:gd name="connsiteY6" fmla="*/ 5050092 h 52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9990" h="5293932">
                <a:moveTo>
                  <a:pt x="0" y="0"/>
                </a:moveTo>
                <a:lnTo>
                  <a:pt x="11349990" y="0"/>
                </a:lnTo>
                <a:lnTo>
                  <a:pt x="11349990" y="5050092"/>
                </a:lnTo>
                <a:lnTo>
                  <a:pt x="5880736" y="5050092"/>
                </a:lnTo>
                <a:lnTo>
                  <a:pt x="5674996" y="5293932"/>
                </a:lnTo>
                <a:lnTo>
                  <a:pt x="5469256" y="5050092"/>
                </a:lnTo>
                <a:lnTo>
                  <a:pt x="0" y="5050092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SimHei" panose="020106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559F1BC-28DE-4AE1-91D6-C75D291C8785}"/>
              </a:ext>
            </a:extLst>
          </p:cNvPr>
          <p:cNvSpPr txBox="1"/>
          <p:nvPr/>
        </p:nvSpPr>
        <p:spPr>
          <a:xfrm>
            <a:off x="-12700" y="1727921"/>
            <a:ext cx="9169398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6000" b="1" dirty="0">
                <a:solidFill>
                  <a:prstClr val="white"/>
                </a:solidFill>
                <a:effectLst>
                  <a:outerShdw blurRad="2159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项目申报通用型模板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4FD4C7-2CB1-4E7D-A1C0-2E9A0EF70839}"/>
              </a:ext>
            </a:extLst>
          </p:cNvPr>
          <p:cNvGrpSpPr/>
          <p:nvPr/>
        </p:nvGrpSpPr>
        <p:grpSpPr>
          <a:xfrm>
            <a:off x="683192" y="997496"/>
            <a:ext cx="7777616" cy="540312"/>
            <a:chOff x="1633084" y="1295946"/>
            <a:chExt cx="8925832" cy="54031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3A60FE2-D1EC-4E08-894E-2627C330C8BF}"/>
                </a:ext>
              </a:extLst>
            </p:cNvPr>
            <p:cNvGrpSpPr/>
            <p:nvPr/>
          </p:nvGrpSpPr>
          <p:grpSpPr>
            <a:xfrm>
              <a:off x="5002490" y="1295946"/>
              <a:ext cx="2187021" cy="540312"/>
              <a:chOff x="5096378" y="1433269"/>
              <a:chExt cx="2187021" cy="540312"/>
            </a:xfrm>
          </p:grpSpPr>
          <p:sp>
            <p:nvSpPr>
              <p:cNvPr id="75" name="圆角矩形 1">
                <a:extLst>
                  <a:ext uri="{FF2B5EF4-FFF2-40B4-BE49-F238E27FC236}">
                    <a16:creationId xmlns:a16="http://schemas.microsoft.com/office/drawing/2014/main" id="{7A28D432-EBDC-4632-B16B-022338A1EE46}"/>
                  </a:ext>
                </a:extLst>
              </p:cNvPr>
              <p:cNvSpPr/>
              <p:nvPr/>
            </p:nvSpPr>
            <p:spPr>
              <a:xfrm>
                <a:off x="5096378" y="1433269"/>
                <a:ext cx="2187021" cy="5403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imHei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C99DDFE-2509-481D-AF91-16CA288725B4}"/>
                  </a:ext>
                </a:extLst>
              </p:cNvPr>
              <p:cNvSpPr/>
              <p:nvPr/>
            </p:nvSpPr>
            <p:spPr>
              <a:xfrm>
                <a:off x="5289191" y="1464246"/>
                <a:ext cx="18013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ea"/>
                    <a:ea typeface="+mj-ea"/>
                    <a:sym typeface="Arial" panose="020B0604020202020204" pitchFamily="34" charset="0"/>
                  </a:rPr>
                  <a:t>医疗行业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627B88E-12E4-4032-A976-068FB5FADB7F}"/>
                </a:ext>
              </a:extLst>
            </p:cNvPr>
            <p:cNvGrpSpPr/>
            <p:nvPr/>
          </p:nvGrpSpPr>
          <p:grpSpPr>
            <a:xfrm>
              <a:off x="1633084" y="1557756"/>
              <a:ext cx="8925832" cy="0"/>
              <a:chOff x="1611086" y="1557756"/>
              <a:chExt cx="8925832" cy="0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C2BF6722-CF13-45AB-A8A5-BC9071B3AF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1086" y="1557756"/>
                <a:ext cx="3162105" cy="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4EDF8336-B483-49BA-AC30-6270B2AED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2019" y="1557756"/>
                <a:ext cx="3194899" cy="0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5CAC3A97-9365-4ED4-82D1-77E160530C69}"/>
              </a:ext>
            </a:extLst>
          </p:cNvPr>
          <p:cNvGrpSpPr/>
          <p:nvPr/>
        </p:nvGrpSpPr>
        <p:grpSpPr>
          <a:xfrm>
            <a:off x="2133947" y="3143675"/>
            <a:ext cx="4876106" cy="708940"/>
            <a:chOff x="3815837" y="3115331"/>
            <a:chExt cx="4876106" cy="70894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563B1499-8A55-4E8E-BEA3-80A612EBC104}"/>
                </a:ext>
              </a:extLst>
            </p:cNvPr>
            <p:cNvGrpSpPr/>
            <p:nvPr/>
          </p:nvGrpSpPr>
          <p:grpSpPr>
            <a:xfrm>
              <a:off x="3815837" y="3115331"/>
              <a:ext cx="708942" cy="708940"/>
              <a:chOff x="3815837" y="3030894"/>
              <a:chExt cx="708942" cy="708940"/>
            </a:xfrm>
          </p:grpSpPr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3389D77-6E24-4F88-BDD9-4309256D4724}"/>
                  </a:ext>
                </a:extLst>
              </p:cNvPr>
              <p:cNvSpPr txBox="1"/>
              <p:nvPr/>
            </p:nvSpPr>
            <p:spPr>
              <a:xfrm>
                <a:off x="3815837" y="3054084"/>
                <a:ext cx="70894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zh-CN" altLang="en-US" sz="3300" dirty="0">
                    <a:solidFill>
                      <a:prstClr val="white"/>
                    </a:solidFill>
                    <a:latin typeface="Arial" panose="020B0604020202020204" pitchFamily="34" charset="0"/>
                    <a:ea typeface="SimHei" panose="02010609060101010101" pitchFamily="49" charset="-122"/>
                    <a:sym typeface="Arial" panose="020B0604020202020204" pitchFamily="34" charset="0"/>
                  </a:rPr>
                  <a:t>临</a:t>
                </a: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9F2DDBB7-F838-4295-9425-18234E4E8C4D}"/>
                  </a:ext>
                </a:extLst>
              </p:cNvPr>
              <p:cNvSpPr/>
              <p:nvPr/>
            </p:nvSpPr>
            <p:spPr>
              <a:xfrm>
                <a:off x="3815837" y="3030894"/>
                <a:ext cx="708942" cy="70894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SimHei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10E74F3-CDBA-46D9-AC94-56110B79B4CE}"/>
                </a:ext>
              </a:extLst>
            </p:cNvPr>
            <p:cNvGrpSpPr/>
            <p:nvPr/>
          </p:nvGrpSpPr>
          <p:grpSpPr>
            <a:xfrm>
              <a:off x="4857628" y="3115331"/>
              <a:ext cx="708942" cy="708940"/>
              <a:chOff x="3815837" y="3030894"/>
              <a:chExt cx="708942" cy="708940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96C2CD3A-F149-4748-9AC3-2B4E5593675F}"/>
                  </a:ext>
                </a:extLst>
              </p:cNvPr>
              <p:cNvSpPr txBox="1"/>
              <p:nvPr/>
            </p:nvSpPr>
            <p:spPr>
              <a:xfrm>
                <a:off x="3815837" y="3054084"/>
                <a:ext cx="70894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zh-CN" altLang="en-US" sz="3300" dirty="0">
                    <a:solidFill>
                      <a:prstClr val="white"/>
                    </a:solidFill>
                    <a:latin typeface="Arial" panose="020B0604020202020204" pitchFamily="34" charset="0"/>
                    <a:ea typeface="SimHei" panose="02010609060101010101" pitchFamily="49" charset="-122"/>
                    <a:sym typeface="Arial" panose="020B0604020202020204" pitchFamily="34" charset="0"/>
                  </a:rPr>
                  <a:t>床</a:t>
                </a: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3D499AC-6353-4DAC-A536-BC174FFA700E}"/>
                  </a:ext>
                </a:extLst>
              </p:cNvPr>
              <p:cNvSpPr/>
              <p:nvPr/>
            </p:nvSpPr>
            <p:spPr>
              <a:xfrm>
                <a:off x="3815837" y="3030894"/>
                <a:ext cx="708942" cy="70894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SimHei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687AD50-36F7-4860-8492-696A059D725D}"/>
                </a:ext>
              </a:extLst>
            </p:cNvPr>
            <p:cNvGrpSpPr/>
            <p:nvPr/>
          </p:nvGrpSpPr>
          <p:grpSpPr>
            <a:xfrm>
              <a:off x="5899419" y="3115331"/>
              <a:ext cx="724182" cy="708940"/>
              <a:chOff x="3815837" y="3030894"/>
              <a:chExt cx="724182" cy="708940"/>
            </a:xfrm>
          </p:grpSpPr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9C8A413-BCE6-4C7F-8B72-38FF75A6DC6C}"/>
                  </a:ext>
                </a:extLst>
              </p:cNvPr>
              <p:cNvSpPr txBox="1"/>
              <p:nvPr/>
            </p:nvSpPr>
            <p:spPr>
              <a:xfrm>
                <a:off x="3831077" y="3054084"/>
                <a:ext cx="70894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zh-CN" altLang="en-US" sz="3300" dirty="0">
                    <a:solidFill>
                      <a:prstClr val="white"/>
                    </a:solidFill>
                    <a:latin typeface="Arial" panose="020B0604020202020204" pitchFamily="34" charset="0"/>
                    <a:ea typeface="SimHei" panose="02010609060101010101" pitchFamily="49" charset="-122"/>
                    <a:sym typeface="Arial" panose="020B0604020202020204" pitchFamily="34" charset="0"/>
                  </a:rPr>
                  <a:t>医</a:t>
                </a: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EBB82C7-D644-4AB8-A93F-B87E769011DA}"/>
                  </a:ext>
                </a:extLst>
              </p:cNvPr>
              <p:cNvSpPr/>
              <p:nvPr/>
            </p:nvSpPr>
            <p:spPr>
              <a:xfrm>
                <a:off x="3815837" y="3030894"/>
                <a:ext cx="708942" cy="70894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SimHei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9721168-934D-416A-8FDA-795F22108643}"/>
                </a:ext>
              </a:extLst>
            </p:cNvPr>
            <p:cNvGrpSpPr/>
            <p:nvPr/>
          </p:nvGrpSpPr>
          <p:grpSpPr>
            <a:xfrm>
              <a:off x="6941210" y="3115331"/>
              <a:ext cx="708942" cy="708940"/>
              <a:chOff x="3815837" y="3030894"/>
              <a:chExt cx="708942" cy="708940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ABDDB62-E962-4BF0-AC5A-442849BFAB48}"/>
                  </a:ext>
                </a:extLst>
              </p:cNvPr>
              <p:cNvSpPr txBox="1"/>
              <p:nvPr/>
            </p:nvSpPr>
            <p:spPr>
              <a:xfrm>
                <a:off x="3815837" y="3054084"/>
                <a:ext cx="70894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zh-CN" altLang="en-US" sz="3300" dirty="0">
                    <a:solidFill>
                      <a:prstClr val="white"/>
                    </a:solidFill>
                    <a:latin typeface="Arial" panose="020B0604020202020204" pitchFamily="34" charset="0"/>
                    <a:ea typeface="SimHei" panose="02010609060101010101" pitchFamily="49" charset="-122"/>
                    <a:sym typeface="Arial" panose="020B0604020202020204" pitchFamily="34" charset="0"/>
                  </a:rPr>
                  <a:t>学</a:t>
                </a: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23F86578-91A7-4C77-AF76-F4D173502DB9}"/>
                  </a:ext>
                </a:extLst>
              </p:cNvPr>
              <p:cNvSpPr/>
              <p:nvPr/>
            </p:nvSpPr>
            <p:spPr>
              <a:xfrm>
                <a:off x="3815837" y="3030894"/>
                <a:ext cx="708942" cy="70894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SimHei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2739D0AD-81AC-4053-8AA0-EBBC7FE95A8C}"/>
                </a:ext>
              </a:extLst>
            </p:cNvPr>
            <p:cNvGrpSpPr/>
            <p:nvPr/>
          </p:nvGrpSpPr>
          <p:grpSpPr>
            <a:xfrm>
              <a:off x="7983001" y="3115331"/>
              <a:ext cx="708942" cy="708940"/>
              <a:chOff x="3815837" y="3030894"/>
              <a:chExt cx="708942" cy="708940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AFB3766-4478-4D79-A9A8-2EAAD0B1B8D8}"/>
                  </a:ext>
                </a:extLst>
              </p:cNvPr>
              <p:cNvSpPr txBox="1"/>
              <p:nvPr/>
            </p:nvSpPr>
            <p:spPr>
              <a:xfrm>
                <a:off x="3815837" y="3054084"/>
                <a:ext cx="70894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dist">
                  <a:defRPr/>
                </a:pPr>
                <a:r>
                  <a:rPr lang="zh-CN" altLang="en-US" sz="3300" dirty="0">
                    <a:solidFill>
                      <a:prstClr val="white"/>
                    </a:solidFill>
                    <a:latin typeface="Arial" panose="020B0604020202020204" pitchFamily="34" charset="0"/>
                    <a:ea typeface="SimHei" panose="02010609060101010101" pitchFamily="49" charset="-122"/>
                    <a:sym typeface="Arial" panose="020B0604020202020204" pitchFamily="34" charset="0"/>
                  </a:rPr>
                  <a:t>科</a:t>
                </a: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75714918-5E82-4CF7-80B0-2E878E170983}"/>
                  </a:ext>
                </a:extLst>
              </p:cNvPr>
              <p:cNvSpPr/>
              <p:nvPr/>
            </p:nvSpPr>
            <p:spPr>
              <a:xfrm>
                <a:off x="3815837" y="3030894"/>
                <a:ext cx="708942" cy="70894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SimHei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08FE3639-6706-47AD-855D-5F2E5122E13C}"/>
              </a:ext>
            </a:extLst>
          </p:cNvPr>
          <p:cNvSpPr/>
          <p:nvPr/>
        </p:nvSpPr>
        <p:spPr>
          <a:xfrm>
            <a:off x="2028824" y="3987423"/>
            <a:ext cx="5076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i="1" dirty="0">
                <a:solidFill>
                  <a:schemeClr val="bg1"/>
                </a:solidFill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rPr>
              <a:t>CLINICAL MEDICINE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6D2C5A0-926E-48FD-874C-306E8205FD40}"/>
              </a:ext>
            </a:extLst>
          </p:cNvPr>
          <p:cNvGrpSpPr/>
          <p:nvPr/>
        </p:nvGrpSpPr>
        <p:grpSpPr>
          <a:xfrm>
            <a:off x="683192" y="5756407"/>
            <a:ext cx="7836259" cy="449348"/>
            <a:chOff x="2381250" y="5823168"/>
            <a:chExt cx="7361087" cy="449348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FFDB1BD7-1276-46CC-A040-35C6FF63E88C}"/>
                </a:ext>
              </a:extLst>
            </p:cNvPr>
            <p:cNvSpPr/>
            <p:nvPr/>
          </p:nvSpPr>
          <p:spPr>
            <a:xfrm>
              <a:off x="2381250" y="5823168"/>
              <a:ext cx="3375519" cy="44934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SimHei" panose="02010609060101010101" pitchFamily="49" charset="-122"/>
              </a:endParaRP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9AABAF2B-E059-4627-A4BA-CC5802815F79}"/>
                </a:ext>
              </a:extLst>
            </p:cNvPr>
            <p:cNvSpPr/>
            <p:nvPr/>
          </p:nvSpPr>
          <p:spPr>
            <a:xfrm>
              <a:off x="6366818" y="5823168"/>
              <a:ext cx="3375519" cy="44934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SimHei" panose="02010609060101010101" pitchFamily="49" charset="-122"/>
              </a:endParaRPr>
            </a:p>
          </p:txBody>
        </p:sp>
      </p:grpSp>
      <p:sp>
        <p:nvSpPr>
          <p:cNvPr id="100" name="TextBox 3">
            <a:extLst>
              <a:ext uri="{FF2B5EF4-FFF2-40B4-BE49-F238E27FC236}">
                <a16:creationId xmlns:a16="http://schemas.microsoft.com/office/drawing/2014/main" id="{957FF3BE-B5C9-4D51-8689-735D8F21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184" y="5756407"/>
            <a:ext cx="3021117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汇报人：艾迪鹅</a:t>
            </a:r>
            <a:endParaRPr kumimoji="0" lang="en-US" altLang="zh-CN" b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01" name="TextBox 3">
            <a:extLst>
              <a:ext uri="{FF2B5EF4-FFF2-40B4-BE49-F238E27FC236}">
                <a16:creationId xmlns:a16="http://schemas.microsoft.com/office/drawing/2014/main" id="{F93FEA13-910B-4961-B014-916D1554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37" y="5757484"/>
            <a:ext cx="3580762" cy="41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单位名称：</a:t>
            </a:r>
            <a:r>
              <a:rPr kumimoji="0" lang="en-US" altLang="zh-CN" b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XXXX</a:t>
            </a:r>
            <a:r>
              <a:rPr kumimoji="0" lang="zh-CN" altLang="en-US" b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医院</a:t>
            </a:r>
            <a:endParaRPr kumimoji="0" lang="en-US" altLang="zh-CN" b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127A18D-20D4-4A2D-9612-E7AC37FFA9B3}"/>
              </a:ext>
            </a:extLst>
          </p:cNvPr>
          <p:cNvCxnSpPr>
            <a:cxnSpLocks/>
          </p:cNvCxnSpPr>
          <p:nvPr/>
        </p:nvCxnSpPr>
        <p:spPr>
          <a:xfrm>
            <a:off x="4572000" y="5792234"/>
            <a:ext cx="0" cy="37769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31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EB155E86-ADF9-4E1E-89F3-C90DCF98A7B4}"/>
              </a:ext>
            </a:extLst>
          </p:cNvPr>
          <p:cNvGrpSpPr/>
          <p:nvPr/>
        </p:nvGrpSpPr>
        <p:grpSpPr>
          <a:xfrm>
            <a:off x="3027589" y="3672652"/>
            <a:ext cx="5627776" cy="0"/>
            <a:chOff x="5514975" y="1839340"/>
            <a:chExt cx="5627776" cy="0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55717C9-87E9-4623-903B-847A24B01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4975" y="1839340"/>
              <a:ext cx="5627776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742C12D-FE38-446F-AE2A-B07BEF9167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687" y="1839340"/>
              <a:ext cx="576064" cy="0"/>
            </a:xfrm>
            <a:prstGeom prst="line">
              <a:avLst/>
            </a:prstGeom>
            <a:ln w="38100" cap="rnd">
              <a:solidFill>
                <a:srgbClr val="12A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962ED5D9-D318-4EBA-8346-BF99D37830EE}"/>
              </a:ext>
            </a:extLst>
          </p:cNvPr>
          <p:cNvSpPr txBox="1"/>
          <p:nvPr/>
        </p:nvSpPr>
        <p:spPr>
          <a:xfrm>
            <a:off x="7019756" y="3229000"/>
            <a:ext cx="176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2A39B"/>
                </a:solidFill>
                <a:latin typeface="+mj-ea"/>
                <a:ea typeface="+mj-ea"/>
              </a:rPr>
              <a:t>概念关键信息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A49DBC2-FA14-4C62-9D42-2A9059010491}"/>
              </a:ext>
            </a:extLst>
          </p:cNvPr>
          <p:cNvGrpSpPr/>
          <p:nvPr/>
        </p:nvGrpSpPr>
        <p:grpSpPr>
          <a:xfrm>
            <a:off x="3027589" y="1927947"/>
            <a:ext cx="5627776" cy="0"/>
            <a:chOff x="5514975" y="1839340"/>
            <a:chExt cx="5627776" cy="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8AC30B7-3740-4B4F-9169-16B9057B3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4975" y="1839340"/>
              <a:ext cx="5627776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F47D0F0-E457-4CB6-9F7D-FB59D34CD4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687" y="1839340"/>
              <a:ext cx="576064" cy="0"/>
            </a:xfrm>
            <a:prstGeom prst="line">
              <a:avLst/>
            </a:prstGeom>
            <a:ln w="38100" cap="rnd">
              <a:solidFill>
                <a:srgbClr val="12A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437E53-FFCC-4159-8DF9-06C1AC8B7F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7621E9A-1770-43BA-96DC-CDA8E650D8D5}"/>
              </a:ext>
            </a:extLst>
          </p:cNvPr>
          <p:cNvSpPr/>
          <p:nvPr/>
        </p:nvSpPr>
        <p:spPr>
          <a:xfrm>
            <a:off x="-4712972" y="1245142"/>
            <a:ext cx="10645143" cy="106451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B3E442-5D4F-4224-BD4E-57B86A440A77}"/>
              </a:ext>
            </a:extLst>
          </p:cNvPr>
          <p:cNvSpPr txBox="1"/>
          <p:nvPr/>
        </p:nvSpPr>
        <p:spPr>
          <a:xfrm>
            <a:off x="361949" y="3046579"/>
            <a:ext cx="1924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00" dirty="0">
                <a:solidFill>
                  <a:srgbClr val="12A39B"/>
                </a:solidFill>
                <a:latin typeface="+mj-ea"/>
                <a:ea typeface="+mj-ea"/>
              </a:rPr>
              <a:t>某个知识概念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102BC6C-EE86-4C4A-9864-F007B1A30625}"/>
              </a:ext>
            </a:extLst>
          </p:cNvPr>
          <p:cNvCxnSpPr>
            <a:cxnSpLocks/>
          </p:cNvCxnSpPr>
          <p:nvPr/>
        </p:nvCxnSpPr>
        <p:spPr>
          <a:xfrm>
            <a:off x="476249" y="3541939"/>
            <a:ext cx="3028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643E2EF9-D829-4A3B-AF06-5EFF4768B13C}"/>
              </a:ext>
            </a:extLst>
          </p:cNvPr>
          <p:cNvSpPr/>
          <p:nvPr/>
        </p:nvSpPr>
        <p:spPr>
          <a:xfrm>
            <a:off x="361949" y="2677247"/>
            <a:ext cx="1441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CONCEPT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185307-C878-4A4F-BDAF-F12750514FAA}"/>
              </a:ext>
            </a:extLst>
          </p:cNvPr>
          <p:cNvSpPr txBox="1"/>
          <p:nvPr/>
        </p:nvSpPr>
        <p:spPr>
          <a:xfrm>
            <a:off x="384175" y="3741964"/>
            <a:ext cx="3235325" cy="262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请在这里输入你对知识概念的释义</a:t>
            </a:r>
            <a:r>
              <a:rPr lang="zh-CN" altLang="en-US" sz="1600" dirty="0">
                <a:latin typeface="+mn-ea"/>
              </a:rPr>
              <a:t>请在这里输入你对知识概念的释义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请在这里输入你对知识概念的释义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请在这里输入你对知识概念的释义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请在这里输入你对知识概念的释义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请在这里输入你对知识概念的释义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请在这里输入你对知识概念的释义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0E95A5-ADB2-4314-9BE8-B993EC0948F2}"/>
              </a:ext>
            </a:extLst>
          </p:cNvPr>
          <p:cNvSpPr txBox="1"/>
          <p:nvPr/>
        </p:nvSpPr>
        <p:spPr>
          <a:xfrm>
            <a:off x="7019756" y="1484295"/>
            <a:ext cx="176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12A39B"/>
                </a:solidFill>
                <a:latin typeface="+mj-ea"/>
                <a:ea typeface="+mj-ea"/>
              </a:rPr>
              <a:t>概念关键信息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CB4EE5-6804-4979-BC2F-9099A0FD6606}"/>
              </a:ext>
            </a:extLst>
          </p:cNvPr>
          <p:cNvSpPr txBox="1"/>
          <p:nvPr/>
        </p:nvSpPr>
        <p:spPr>
          <a:xfrm>
            <a:off x="5855965" y="2101306"/>
            <a:ext cx="2930028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/>
              <a:t>请在这里输入你的正文内容</a:t>
            </a:r>
            <a:endParaRPr lang="en-US" altLang="zh-CN" sz="1600" dirty="0"/>
          </a:p>
          <a:p>
            <a:pPr algn="r">
              <a:lnSpc>
                <a:spcPct val="130000"/>
              </a:lnSpc>
            </a:pPr>
            <a:r>
              <a:rPr lang="zh-CN" altLang="en-US" sz="1600" dirty="0"/>
              <a:t>请在这里输入你的正文内容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C1957A0-14A4-4129-8E6C-75B8A158C140}"/>
              </a:ext>
            </a:extLst>
          </p:cNvPr>
          <p:cNvSpPr txBox="1"/>
          <p:nvPr/>
        </p:nvSpPr>
        <p:spPr>
          <a:xfrm>
            <a:off x="5855965" y="3844684"/>
            <a:ext cx="2930028" cy="70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/>
              <a:t>请在这里输入你的正文内容</a:t>
            </a:r>
            <a:endParaRPr lang="en-US" altLang="zh-CN" sz="1600" dirty="0"/>
          </a:p>
          <a:p>
            <a:pPr algn="r">
              <a:lnSpc>
                <a:spcPct val="130000"/>
              </a:lnSpc>
            </a:pPr>
            <a:r>
              <a:rPr lang="zh-CN" altLang="en-US" sz="1600" dirty="0"/>
              <a:t>请在这里输入你的正文内容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67009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内容占位符 48">
            <a:extLst>
              <a:ext uri="{FF2B5EF4-FFF2-40B4-BE49-F238E27FC236}">
                <a16:creationId xmlns:a16="http://schemas.microsoft.com/office/drawing/2014/main" id="{647CE761-7EB3-4D90-A42E-32DF422FE0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931024-701D-4B05-ADF0-C7B252E1621B}"/>
              </a:ext>
            </a:extLst>
          </p:cNvPr>
          <p:cNvGrpSpPr/>
          <p:nvPr/>
        </p:nvGrpSpPr>
        <p:grpSpPr>
          <a:xfrm>
            <a:off x="863501" y="1634989"/>
            <a:ext cx="7416998" cy="779569"/>
            <a:chOff x="863501" y="1484783"/>
            <a:chExt cx="7416998" cy="77956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3320E05-5F5F-4B7D-850E-898205680E24}"/>
                </a:ext>
              </a:extLst>
            </p:cNvPr>
            <p:cNvSpPr/>
            <p:nvPr/>
          </p:nvSpPr>
          <p:spPr bwMode="auto">
            <a:xfrm>
              <a:off x="863501" y="1484783"/>
              <a:ext cx="7416998" cy="7795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>
                <a:solidFill>
                  <a:srgbClr val="004C32"/>
                </a:solidFill>
                <a:ea typeface="宋体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36ABB9C-C3A5-49CE-B9C1-B82AFD596F3A}"/>
                </a:ext>
              </a:extLst>
            </p:cNvPr>
            <p:cNvSpPr/>
            <p:nvPr/>
          </p:nvSpPr>
          <p:spPr>
            <a:xfrm>
              <a:off x="1825094" y="1674512"/>
              <a:ext cx="54938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526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000" b="1" spc="300" dirty="0">
                  <a:solidFill>
                    <a:prstClr val="white"/>
                  </a:solidFill>
                  <a:latin typeface="微软雅黑"/>
                  <a:ea typeface="微软雅黑"/>
                </a:rPr>
                <a:t>在这里输入你的困惑以及亟待解决的问题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CA8DBE-705A-47B0-8CBB-790460459F38}"/>
              </a:ext>
            </a:extLst>
          </p:cNvPr>
          <p:cNvGrpSpPr/>
          <p:nvPr/>
        </p:nvGrpSpPr>
        <p:grpSpPr>
          <a:xfrm>
            <a:off x="1748101" y="2838458"/>
            <a:ext cx="5647798" cy="1551018"/>
            <a:chOff x="1748101" y="2694003"/>
            <a:chExt cx="5647798" cy="155101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B7768B1-BC30-4F8A-AEA5-F63EC7171580}"/>
                </a:ext>
              </a:extLst>
            </p:cNvPr>
            <p:cNvGrpSpPr/>
            <p:nvPr/>
          </p:nvGrpSpPr>
          <p:grpSpPr>
            <a:xfrm>
              <a:off x="1748101" y="2694003"/>
              <a:ext cx="5647798" cy="718151"/>
              <a:chOff x="1748101" y="2907037"/>
              <a:chExt cx="5647798" cy="71815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830B0DA-0B81-4535-A39D-16CFB8C3AF52}"/>
                  </a:ext>
                </a:extLst>
              </p:cNvPr>
              <p:cNvSpPr/>
              <p:nvPr/>
            </p:nvSpPr>
            <p:spPr bwMode="auto">
              <a:xfrm>
                <a:off x="1748101" y="2907037"/>
                <a:ext cx="5647798" cy="7181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itchFamily="2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DB667FE-6062-4314-ABE5-21B123ACE0A7}"/>
                  </a:ext>
                </a:extLst>
              </p:cNvPr>
              <p:cNvSpPr/>
              <p:nvPr/>
            </p:nvSpPr>
            <p:spPr>
              <a:xfrm>
                <a:off x="2517911" y="2968440"/>
                <a:ext cx="4108179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在这里输入正文内容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4F617F8-6443-4F17-AFB0-E3696E979130}"/>
                </a:ext>
              </a:extLst>
            </p:cNvPr>
            <p:cNvGrpSpPr/>
            <p:nvPr/>
          </p:nvGrpSpPr>
          <p:grpSpPr>
            <a:xfrm>
              <a:off x="1748101" y="3526870"/>
              <a:ext cx="5647798" cy="718151"/>
              <a:chOff x="1748101" y="2907037"/>
              <a:chExt cx="5647798" cy="718151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3701805C-918B-41FC-915E-EAD093B703BC}"/>
                  </a:ext>
                </a:extLst>
              </p:cNvPr>
              <p:cNvSpPr/>
              <p:nvPr/>
            </p:nvSpPr>
            <p:spPr bwMode="auto">
              <a:xfrm>
                <a:off x="1748101" y="2907037"/>
                <a:ext cx="5647798" cy="7181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itchFamily="2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F2CFEAF-EEB2-4500-8AE7-A1336CA4DCDE}"/>
                  </a:ext>
                </a:extLst>
              </p:cNvPr>
              <p:cNvSpPr/>
              <p:nvPr/>
            </p:nvSpPr>
            <p:spPr>
              <a:xfrm>
                <a:off x="2517911" y="2949390"/>
                <a:ext cx="4108179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kern="0" spc="300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在这里输入正文内容</a:t>
                </a:r>
              </a:p>
            </p:txBody>
          </p:sp>
        </p:grpSp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080C71A-55E2-46E2-9914-90864C100A64}"/>
              </a:ext>
            </a:extLst>
          </p:cNvPr>
          <p:cNvSpPr/>
          <p:nvPr/>
        </p:nvSpPr>
        <p:spPr bwMode="auto">
          <a:xfrm rot="5400000">
            <a:off x="4362520" y="4335892"/>
            <a:ext cx="418960" cy="531067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accent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651057D8-3434-4EA5-9BDD-52703EDE3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1707" y="1249561"/>
            <a:ext cx="623544" cy="62354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7F07CD1-1DE3-474E-B649-88663AD96CC7}"/>
              </a:ext>
            </a:extLst>
          </p:cNvPr>
          <p:cNvGrpSpPr/>
          <p:nvPr/>
        </p:nvGrpSpPr>
        <p:grpSpPr>
          <a:xfrm>
            <a:off x="863501" y="4606298"/>
            <a:ext cx="7631750" cy="1270974"/>
            <a:chOff x="863501" y="4653136"/>
            <a:chExt cx="7631750" cy="127097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A5E055E-9FF8-4D1F-8D0D-3CEE37B56A6C}"/>
                </a:ext>
              </a:extLst>
            </p:cNvPr>
            <p:cNvGrpSpPr/>
            <p:nvPr/>
          </p:nvGrpSpPr>
          <p:grpSpPr>
            <a:xfrm>
              <a:off x="863501" y="4901850"/>
              <a:ext cx="7416998" cy="1022260"/>
              <a:chOff x="863501" y="1484784"/>
              <a:chExt cx="7416998" cy="1022260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97C3A823-003B-4753-A8EB-B48871028A1A}"/>
                  </a:ext>
                </a:extLst>
              </p:cNvPr>
              <p:cNvSpPr/>
              <p:nvPr/>
            </p:nvSpPr>
            <p:spPr bwMode="auto">
              <a:xfrm>
                <a:off x="863501" y="1484784"/>
                <a:ext cx="7416998" cy="102226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>
                  <a:solidFill>
                    <a:srgbClr val="004C32"/>
                  </a:solidFill>
                  <a:ea typeface="宋体" pitchFamily="2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4DDDCD9-EFB8-43E0-9EAD-FE10635A0DC8}"/>
                  </a:ext>
                </a:extLst>
              </p:cNvPr>
              <p:cNvSpPr/>
              <p:nvPr/>
            </p:nvSpPr>
            <p:spPr>
              <a:xfrm>
                <a:off x="1677620" y="1565883"/>
                <a:ext cx="5788764" cy="853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526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2000" b="1" spc="300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通过一定的手段，问题得到了进一步的解决</a:t>
                </a:r>
                <a:endParaRPr lang="en-US" altLang="zh-CN" sz="2000" b="1" spc="300" dirty="0">
                  <a:solidFill>
                    <a:prstClr val="white"/>
                  </a:solidFill>
                  <a:latin typeface="微软雅黑"/>
                  <a:ea typeface="微软雅黑"/>
                </a:endParaRPr>
              </a:p>
              <a:p>
                <a:pPr algn="ctr" defTabSz="685526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zh-CN" altLang="en-US" sz="2000" b="1" spc="300" dirty="0">
                    <a:solidFill>
                      <a:prstClr val="white"/>
                    </a:solidFill>
                    <a:latin typeface="微软雅黑"/>
                    <a:ea typeface="微软雅黑"/>
                  </a:rPr>
                  <a:t>在这里输入你们未来的目标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D40D903-4DD1-4374-AB00-87E445996B0F}"/>
                </a:ext>
              </a:extLst>
            </p:cNvPr>
            <p:cNvGrpSpPr/>
            <p:nvPr/>
          </p:nvGrpSpPr>
          <p:grpSpPr>
            <a:xfrm>
              <a:off x="7871707" y="4653136"/>
              <a:ext cx="623544" cy="623544"/>
              <a:chOff x="7876287" y="3470626"/>
              <a:chExt cx="623544" cy="623544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3D31CA5-92EA-46AC-BE6A-5721BB3322CE}"/>
                  </a:ext>
                </a:extLst>
              </p:cNvPr>
              <p:cNvSpPr/>
              <p:nvPr/>
            </p:nvSpPr>
            <p:spPr bwMode="auto">
              <a:xfrm>
                <a:off x="7876287" y="3470626"/>
                <a:ext cx="623544" cy="62354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>
                  <a:solidFill>
                    <a:prstClr val="black"/>
                  </a:solidFill>
                  <a:ea typeface="宋体" pitchFamily="2" charset="-122"/>
                </a:endParaRPr>
              </a:p>
            </p:txBody>
          </p: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85677B80-4B72-408E-B4BF-80A3A14B9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49943" y="3544282"/>
                <a:ext cx="476232" cy="476232"/>
              </a:xfrm>
              <a:prstGeom prst="rect">
                <a:avLst/>
              </a:prstGeom>
            </p:spPr>
          </p:pic>
        </p:grpSp>
      </p:grp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32333A3-B390-47D0-B36B-A2AAC93A2CC2}"/>
              </a:ext>
            </a:extLst>
          </p:cNvPr>
          <p:cNvSpPr/>
          <p:nvPr/>
        </p:nvSpPr>
        <p:spPr bwMode="auto">
          <a:xfrm rot="5400000">
            <a:off x="4362520" y="2360974"/>
            <a:ext cx="418960" cy="531067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accent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11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437E53-FFCC-4159-8DF9-06C1AC8B7F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4D9123B-D59F-48E1-B34E-394E39FF8812}"/>
              </a:ext>
            </a:extLst>
          </p:cNvPr>
          <p:cNvSpPr/>
          <p:nvPr/>
        </p:nvSpPr>
        <p:spPr>
          <a:xfrm>
            <a:off x="1833270" y="1010495"/>
            <a:ext cx="5477460" cy="5477460"/>
          </a:xfrm>
          <a:prstGeom prst="ellipse">
            <a:avLst/>
          </a:prstGeom>
          <a:solidFill>
            <a:schemeClr val="bg1">
              <a:lumMod val="85000"/>
              <a:alpha val="20000"/>
            </a:schemeClr>
          </a:solidFill>
          <a:ln w="3175" cap="sq" cmpd="sng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63CB514-79F5-429B-8363-5354068BED84}"/>
              </a:ext>
            </a:extLst>
          </p:cNvPr>
          <p:cNvSpPr/>
          <p:nvPr/>
        </p:nvSpPr>
        <p:spPr>
          <a:xfrm>
            <a:off x="2897931" y="2075157"/>
            <a:ext cx="3348138" cy="334813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" cap="sq" cmpd="sng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DC21D1E-6423-4B7E-A7CE-150068C3BC87}"/>
              </a:ext>
            </a:extLst>
          </p:cNvPr>
          <p:cNvSpPr/>
          <p:nvPr/>
        </p:nvSpPr>
        <p:spPr>
          <a:xfrm>
            <a:off x="3399550" y="2576776"/>
            <a:ext cx="2344901" cy="234490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" cap="sq" cmpd="sng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Text Box 3074">
            <a:extLst>
              <a:ext uri="{FF2B5EF4-FFF2-40B4-BE49-F238E27FC236}">
                <a16:creationId xmlns:a16="http://schemas.microsoft.com/office/drawing/2014/main" id="{817010D0-4469-4342-A252-845BCAAA7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54" y="2186745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CAC540E-810D-4CF1-810D-1EB345D39BE3}"/>
              </a:ext>
            </a:extLst>
          </p:cNvPr>
          <p:cNvGrpSpPr/>
          <p:nvPr/>
        </p:nvGrpSpPr>
        <p:grpSpPr>
          <a:xfrm>
            <a:off x="5580042" y="2351544"/>
            <a:ext cx="874184" cy="2728801"/>
            <a:chOff x="5580042" y="2157324"/>
            <a:chExt cx="874184" cy="2728801"/>
          </a:xfrm>
        </p:grpSpPr>
        <p:sp>
          <p:nvSpPr>
            <p:cNvPr id="60" name="箭头: 右 59">
              <a:extLst>
                <a:ext uri="{FF2B5EF4-FFF2-40B4-BE49-F238E27FC236}">
                  <a16:creationId xmlns:a16="http://schemas.microsoft.com/office/drawing/2014/main" id="{C8E579BC-2D0F-4747-9FE5-40D1EE7631E1}"/>
                </a:ext>
              </a:extLst>
            </p:cNvPr>
            <p:cNvSpPr/>
            <p:nvPr/>
          </p:nvSpPr>
          <p:spPr>
            <a:xfrm>
              <a:off x="5580042" y="2157324"/>
              <a:ext cx="470118" cy="288012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0"/>
            </a:gradFill>
            <a:ln w="88900" cap="sq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1" name="箭头: 右 60">
              <a:extLst>
                <a:ext uri="{FF2B5EF4-FFF2-40B4-BE49-F238E27FC236}">
                  <a16:creationId xmlns:a16="http://schemas.microsoft.com/office/drawing/2014/main" id="{B1D502C6-543B-40E3-8883-D662CC325A3C}"/>
                </a:ext>
              </a:extLst>
            </p:cNvPr>
            <p:cNvSpPr/>
            <p:nvPr/>
          </p:nvSpPr>
          <p:spPr>
            <a:xfrm>
              <a:off x="5984108" y="3367660"/>
              <a:ext cx="470118" cy="288012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0"/>
            </a:gradFill>
            <a:ln w="88900" cap="sq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2" name="箭头: 右 61">
              <a:extLst>
                <a:ext uri="{FF2B5EF4-FFF2-40B4-BE49-F238E27FC236}">
                  <a16:creationId xmlns:a16="http://schemas.microsoft.com/office/drawing/2014/main" id="{70E8F351-D4A3-4A41-976D-6CEF8CC85D79}"/>
                </a:ext>
              </a:extLst>
            </p:cNvPr>
            <p:cNvSpPr/>
            <p:nvPr/>
          </p:nvSpPr>
          <p:spPr>
            <a:xfrm>
              <a:off x="5580042" y="4598113"/>
              <a:ext cx="470118" cy="288012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0"/>
            </a:gradFill>
            <a:ln w="88900" cap="sq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47057BE-254D-477D-B1BB-55C5AAE15533}"/>
              </a:ext>
            </a:extLst>
          </p:cNvPr>
          <p:cNvGrpSpPr/>
          <p:nvPr/>
        </p:nvGrpSpPr>
        <p:grpSpPr>
          <a:xfrm flipH="1">
            <a:off x="2688092" y="2357115"/>
            <a:ext cx="874184" cy="2728801"/>
            <a:chOff x="5580042" y="2157324"/>
            <a:chExt cx="874184" cy="2728801"/>
          </a:xfrm>
        </p:grpSpPr>
        <p:sp>
          <p:nvSpPr>
            <p:cNvPr id="64" name="箭头: 右 63">
              <a:extLst>
                <a:ext uri="{FF2B5EF4-FFF2-40B4-BE49-F238E27FC236}">
                  <a16:creationId xmlns:a16="http://schemas.microsoft.com/office/drawing/2014/main" id="{860D8D6E-F4DF-47F8-8A1A-5C5AAE831F3C}"/>
                </a:ext>
              </a:extLst>
            </p:cNvPr>
            <p:cNvSpPr/>
            <p:nvPr/>
          </p:nvSpPr>
          <p:spPr>
            <a:xfrm>
              <a:off x="5580042" y="2157324"/>
              <a:ext cx="470118" cy="288012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0"/>
            </a:gradFill>
            <a:ln w="88900" cap="sq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箭头: 右 64">
              <a:extLst>
                <a:ext uri="{FF2B5EF4-FFF2-40B4-BE49-F238E27FC236}">
                  <a16:creationId xmlns:a16="http://schemas.microsoft.com/office/drawing/2014/main" id="{8D01D302-48B3-4C5C-B471-AABF154BC850}"/>
                </a:ext>
              </a:extLst>
            </p:cNvPr>
            <p:cNvSpPr/>
            <p:nvPr/>
          </p:nvSpPr>
          <p:spPr>
            <a:xfrm>
              <a:off x="5984108" y="3367660"/>
              <a:ext cx="470118" cy="288012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0"/>
            </a:gradFill>
            <a:ln w="88900" cap="sq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6" name="箭头: 右 65">
              <a:extLst>
                <a:ext uri="{FF2B5EF4-FFF2-40B4-BE49-F238E27FC236}">
                  <a16:creationId xmlns:a16="http://schemas.microsoft.com/office/drawing/2014/main" id="{2596F6AE-3E10-4BFE-88D5-928F182E5F5C}"/>
                </a:ext>
              </a:extLst>
            </p:cNvPr>
            <p:cNvSpPr/>
            <p:nvPr/>
          </p:nvSpPr>
          <p:spPr>
            <a:xfrm>
              <a:off x="5580042" y="4598113"/>
              <a:ext cx="470118" cy="288012"/>
            </a:xfrm>
            <a:prstGeom prst="rightArrow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0"/>
            </a:gradFill>
            <a:ln w="88900" cap="sq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7" name="箭头: 右 66">
            <a:extLst>
              <a:ext uri="{FF2B5EF4-FFF2-40B4-BE49-F238E27FC236}">
                <a16:creationId xmlns:a16="http://schemas.microsoft.com/office/drawing/2014/main" id="{9F863047-B7D0-4FB1-89DB-E5F65441B9B5}"/>
              </a:ext>
            </a:extLst>
          </p:cNvPr>
          <p:cNvSpPr/>
          <p:nvPr/>
        </p:nvSpPr>
        <p:spPr>
          <a:xfrm rot="5400000">
            <a:off x="4336941" y="5332242"/>
            <a:ext cx="470118" cy="288012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0"/>
          </a:gradFill>
          <a:ln w="88900" cap="sq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8" name="Text Box 3074">
            <a:extLst>
              <a:ext uri="{FF2B5EF4-FFF2-40B4-BE49-F238E27FC236}">
                <a16:creationId xmlns:a16="http://schemas.microsoft.com/office/drawing/2014/main" id="{59B6C0AC-CE64-40EB-B0EA-B6867F101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54" y="3331578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" name="Text Box 3074">
            <a:extLst>
              <a:ext uri="{FF2B5EF4-FFF2-40B4-BE49-F238E27FC236}">
                <a16:creationId xmlns:a16="http://schemas.microsoft.com/office/drawing/2014/main" id="{7CD3929F-B268-4D66-B1AF-C2D14715D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54" y="4533140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0" name="Text Box 3074">
            <a:extLst>
              <a:ext uri="{FF2B5EF4-FFF2-40B4-BE49-F238E27FC236}">
                <a16:creationId xmlns:a16="http://schemas.microsoft.com/office/drawing/2014/main" id="{A8F5AAC2-E692-4329-B6B2-7F53F42F2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071" y="5796734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1" name="Text Box 3074">
            <a:extLst>
              <a:ext uri="{FF2B5EF4-FFF2-40B4-BE49-F238E27FC236}">
                <a16:creationId xmlns:a16="http://schemas.microsoft.com/office/drawing/2014/main" id="{0374A869-28CA-4F34-85A3-D6AD127AF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551" y="4533140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2" name="Text Box 3074">
            <a:extLst>
              <a:ext uri="{FF2B5EF4-FFF2-40B4-BE49-F238E27FC236}">
                <a16:creationId xmlns:a16="http://schemas.microsoft.com/office/drawing/2014/main" id="{7F9F9BB7-C0EE-4F0D-8A78-CCB75A792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551" y="3385887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3" name="Text Box 3074">
            <a:extLst>
              <a:ext uri="{FF2B5EF4-FFF2-40B4-BE49-F238E27FC236}">
                <a16:creationId xmlns:a16="http://schemas.microsoft.com/office/drawing/2014/main" id="{BA798882-9053-46F0-81DA-DBD992436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551" y="2186744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98F2CEED-90BD-424E-8985-B125950CB18F}"/>
              </a:ext>
            </a:extLst>
          </p:cNvPr>
          <p:cNvSpPr/>
          <p:nvPr/>
        </p:nvSpPr>
        <p:spPr>
          <a:xfrm rot="16200000" flipV="1">
            <a:off x="4336941" y="1899131"/>
            <a:ext cx="470118" cy="288012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0"/>
          </a:gradFill>
          <a:ln w="88900" cap="sq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6" name="Text Box 3074">
            <a:extLst>
              <a:ext uri="{FF2B5EF4-FFF2-40B4-BE49-F238E27FC236}">
                <a16:creationId xmlns:a16="http://schemas.microsoft.com/office/drawing/2014/main" id="{125FD668-C6F4-4769-A1BD-F581A40C6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071" y="1024800"/>
            <a:ext cx="2283857" cy="7029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输入你的小标题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</a:rPr>
              <a:t>输入你的正文</a:t>
            </a:r>
            <a:endParaRPr lang="zh-CN" altLang="en-US" sz="1600" noProof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178EE6C-C1F4-47B2-BA28-FBD6B1AAD713}"/>
              </a:ext>
            </a:extLst>
          </p:cNvPr>
          <p:cNvSpPr txBox="1"/>
          <p:nvPr/>
        </p:nvSpPr>
        <p:spPr>
          <a:xfrm>
            <a:off x="3574286" y="3475053"/>
            <a:ext cx="199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核心关键词</a:t>
            </a:r>
          </a:p>
        </p:txBody>
      </p:sp>
    </p:spTree>
    <p:extLst>
      <p:ext uri="{BB962C8B-B14F-4D97-AF65-F5344CB8AC3E}">
        <p14:creationId xmlns:p14="http://schemas.microsoft.com/office/powerpoint/2010/main" val="253874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437E53-FFCC-4159-8DF9-06C1AC8B7F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DFEC474-BDA5-457D-8C9F-0FEB1D91273F}"/>
              </a:ext>
            </a:extLst>
          </p:cNvPr>
          <p:cNvSpPr/>
          <p:nvPr/>
        </p:nvSpPr>
        <p:spPr>
          <a:xfrm>
            <a:off x="536795" y="1174655"/>
            <a:ext cx="3845984" cy="1496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940C1D3-0328-4E1C-A34F-3411A1D57A1D}"/>
              </a:ext>
            </a:extLst>
          </p:cNvPr>
          <p:cNvSpPr/>
          <p:nvPr/>
        </p:nvSpPr>
        <p:spPr>
          <a:xfrm>
            <a:off x="1136348" y="1391372"/>
            <a:ext cx="2646878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输入小标题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A19DE73-6913-4981-AE7E-4BFECA7AAB89}"/>
              </a:ext>
            </a:extLst>
          </p:cNvPr>
          <p:cNvGrpSpPr/>
          <p:nvPr/>
        </p:nvGrpSpPr>
        <p:grpSpPr>
          <a:xfrm>
            <a:off x="3909240" y="2193543"/>
            <a:ext cx="500372" cy="477594"/>
            <a:chOff x="7092552" y="2258318"/>
            <a:chExt cx="500372" cy="477594"/>
          </a:xfrm>
        </p:grpSpPr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32D69D9D-35AA-4826-8A2D-04ED3B36E7EF}"/>
                </a:ext>
              </a:extLst>
            </p:cNvPr>
            <p:cNvSpPr/>
            <p:nvPr/>
          </p:nvSpPr>
          <p:spPr>
            <a:xfrm flipH="1">
              <a:off x="7092552" y="2258318"/>
              <a:ext cx="472856" cy="4728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8" name="Text Box 4">
              <a:extLst>
                <a:ext uri="{FF2B5EF4-FFF2-40B4-BE49-F238E27FC236}">
                  <a16:creationId xmlns:a16="http://schemas.microsoft.com/office/drawing/2014/main" id="{3FBBC0AB-B859-4AF5-B64C-6B579678A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863" y="2428135"/>
              <a:ext cx="3690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ea typeface="SimHei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1" lang="zh-CN" altLang="en-US" sz="1400" dirty="0">
                <a:solidFill>
                  <a:schemeClr val="bg1"/>
                </a:solidFill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85952F25-B2D7-4749-9B8B-93FC980547A5}"/>
              </a:ext>
            </a:extLst>
          </p:cNvPr>
          <p:cNvSpPr/>
          <p:nvPr/>
        </p:nvSpPr>
        <p:spPr>
          <a:xfrm>
            <a:off x="4734390" y="1174655"/>
            <a:ext cx="3845984" cy="1496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CD9A7ED-37F2-45B8-9802-881E9BDEE7D5}"/>
              </a:ext>
            </a:extLst>
          </p:cNvPr>
          <p:cNvSpPr/>
          <p:nvPr/>
        </p:nvSpPr>
        <p:spPr>
          <a:xfrm>
            <a:off x="5333943" y="1391372"/>
            <a:ext cx="2646878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输入小标题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8824049-AA6E-4341-92DB-1D772C74A20B}"/>
              </a:ext>
            </a:extLst>
          </p:cNvPr>
          <p:cNvGrpSpPr/>
          <p:nvPr/>
        </p:nvGrpSpPr>
        <p:grpSpPr>
          <a:xfrm>
            <a:off x="8106835" y="2193543"/>
            <a:ext cx="500372" cy="477594"/>
            <a:chOff x="7092552" y="2258318"/>
            <a:chExt cx="500372" cy="477594"/>
          </a:xfrm>
        </p:grpSpPr>
        <p:sp>
          <p:nvSpPr>
            <p:cNvPr id="91" name="直角三角形 90">
              <a:extLst>
                <a:ext uri="{FF2B5EF4-FFF2-40B4-BE49-F238E27FC236}">
                  <a16:creationId xmlns:a16="http://schemas.microsoft.com/office/drawing/2014/main" id="{925A246C-887D-4BE1-A058-D815029F7B34}"/>
                </a:ext>
              </a:extLst>
            </p:cNvPr>
            <p:cNvSpPr/>
            <p:nvPr/>
          </p:nvSpPr>
          <p:spPr>
            <a:xfrm flipH="1">
              <a:off x="7092552" y="2258318"/>
              <a:ext cx="472856" cy="4728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2" name="Text Box 4">
              <a:extLst>
                <a:ext uri="{FF2B5EF4-FFF2-40B4-BE49-F238E27FC236}">
                  <a16:creationId xmlns:a16="http://schemas.microsoft.com/office/drawing/2014/main" id="{64779683-84EA-41A7-A12B-BC0F2039D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863" y="2428135"/>
              <a:ext cx="3690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ea typeface="SimHei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1" lang="zh-CN" altLang="en-US" sz="1400" dirty="0">
                <a:solidFill>
                  <a:schemeClr val="bg1"/>
                </a:solidFill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E5899C1F-CCB9-4343-82A5-F83F20A9BD68}"/>
              </a:ext>
            </a:extLst>
          </p:cNvPr>
          <p:cNvSpPr/>
          <p:nvPr/>
        </p:nvSpPr>
        <p:spPr>
          <a:xfrm>
            <a:off x="536795" y="2898680"/>
            <a:ext cx="3845984" cy="1496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15A848C-5681-4475-A146-B729AB8B6304}"/>
              </a:ext>
            </a:extLst>
          </p:cNvPr>
          <p:cNvSpPr/>
          <p:nvPr/>
        </p:nvSpPr>
        <p:spPr>
          <a:xfrm>
            <a:off x="1136348" y="3115397"/>
            <a:ext cx="2646878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输入小标题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EF7C68E0-9FCA-4B6C-B674-39A440495C02}"/>
              </a:ext>
            </a:extLst>
          </p:cNvPr>
          <p:cNvGrpSpPr/>
          <p:nvPr/>
        </p:nvGrpSpPr>
        <p:grpSpPr>
          <a:xfrm>
            <a:off x="3909240" y="3917568"/>
            <a:ext cx="500372" cy="477594"/>
            <a:chOff x="7092552" y="2258318"/>
            <a:chExt cx="500372" cy="477594"/>
          </a:xfrm>
        </p:grpSpPr>
        <p:sp>
          <p:nvSpPr>
            <p:cNvPr id="97" name="直角三角形 96">
              <a:extLst>
                <a:ext uri="{FF2B5EF4-FFF2-40B4-BE49-F238E27FC236}">
                  <a16:creationId xmlns:a16="http://schemas.microsoft.com/office/drawing/2014/main" id="{EAEDD11A-942C-447D-9FAC-DF391AC4DF0B}"/>
                </a:ext>
              </a:extLst>
            </p:cNvPr>
            <p:cNvSpPr/>
            <p:nvPr/>
          </p:nvSpPr>
          <p:spPr>
            <a:xfrm flipH="1">
              <a:off x="7092552" y="2258318"/>
              <a:ext cx="472856" cy="4728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8" name="Text Box 4">
              <a:extLst>
                <a:ext uri="{FF2B5EF4-FFF2-40B4-BE49-F238E27FC236}">
                  <a16:creationId xmlns:a16="http://schemas.microsoft.com/office/drawing/2014/main" id="{56724BFB-83B4-4FF8-9F2B-24FA8D360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863" y="2428135"/>
              <a:ext cx="3690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ea typeface="SimHei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1" lang="zh-CN" altLang="en-US" sz="1400" dirty="0">
                <a:solidFill>
                  <a:schemeClr val="bg1"/>
                </a:solidFill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62B2AB5B-2B30-4811-8A37-BF4958AFA6FF}"/>
              </a:ext>
            </a:extLst>
          </p:cNvPr>
          <p:cNvSpPr/>
          <p:nvPr/>
        </p:nvSpPr>
        <p:spPr>
          <a:xfrm>
            <a:off x="4734390" y="2898680"/>
            <a:ext cx="3845984" cy="1496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5188F5B-4613-451E-8592-DA1F4504135D}"/>
              </a:ext>
            </a:extLst>
          </p:cNvPr>
          <p:cNvSpPr/>
          <p:nvPr/>
        </p:nvSpPr>
        <p:spPr>
          <a:xfrm>
            <a:off x="5333943" y="3115397"/>
            <a:ext cx="2646878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输入小标题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41D2AA7-8EA2-472B-A5D2-0B6731B288A5}"/>
              </a:ext>
            </a:extLst>
          </p:cNvPr>
          <p:cNvGrpSpPr/>
          <p:nvPr/>
        </p:nvGrpSpPr>
        <p:grpSpPr>
          <a:xfrm>
            <a:off x="8106835" y="3917568"/>
            <a:ext cx="500372" cy="477594"/>
            <a:chOff x="7092552" y="2258318"/>
            <a:chExt cx="500372" cy="477594"/>
          </a:xfrm>
        </p:grpSpPr>
        <p:sp>
          <p:nvSpPr>
            <p:cNvPr id="103" name="直角三角形 102">
              <a:extLst>
                <a:ext uri="{FF2B5EF4-FFF2-40B4-BE49-F238E27FC236}">
                  <a16:creationId xmlns:a16="http://schemas.microsoft.com/office/drawing/2014/main" id="{9E253967-4407-48A7-BDD0-88BAB20BC8A0}"/>
                </a:ext>
              </a:extLst>
            </p:cNvPr>
            <p:cNvSpPr/>
            <p:nvPr/>
          </p:nvSpPr>
          <p:spPr>
            <a:xfrm flipH="1">
              <a:off x="7092552" y="2258318"/>
              <a:ext cx="472856" cy="4728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4" name="Text Box 4">
              <a:extLst>
                <a:ext uri="{FF2B5EF4-FFF2-40B4-BE49-F238E27FC236}">
                  <a16:creationId xmlns:a16="http://schemas.microsoft.com/office/drawing/2014/main" id="{E334AF45-2BD1-462C-8CE3-E3DF765F0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863" y="2428135"/>
              <a:ext cx="3690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ea typeface="SimHei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1" lang="zh-CN" altLang="en-US" sz="1400" dirty="0">
                <a:solidFill>
                  <a:schemeClr val="bg1"/>
                </a:solidFill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5BE3F608-9A15-42FC-9084-9A231BDA1828}"/>
              </a:ext>
            </a:extLst>
          </p:cNvPr>
          <p:cNvSpPr/>
          <p:nvPr/>
        </p:nvSpPr>
        <p:spPr>
          <a:xfrm>
            <a:off x="536795" y="4622705"/>
            <a:ext cx="3845984" cy="1496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9731DB7-E812-49BC-9A2D-4BAF20746145}"/>
              </a:ext>
            </a:extLst>
          </p:cNvPr>
          <p:cNvSpPr/>
          <p:nvPr/>
        </p:nvSpPr>
        <p:spPr>
          <a:xfrm>
            <a:off x="1136348" y="4839422"/>
            <a:ext cx="2646878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输入小标题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736D5D2-1C9D-474F-A518-5862A4FD00D5}"/>
              </a:ext>
            </a:extLst>
          </p:cNvPr>
          <p:cNvGrpSpPr/>
          <p:nvPr/>
        </p:nvGrpSpPr>
        <p:grpSpPr>
          <a:xfrm>
            <a:off x="3909240" y="5641593"/>
            <a:ext cx="500372" cy="477594"/>
            <a:chOff x="7092552" y="2258318"/>
            <a:chExt cx="500372" cy="477594"/>
          </a:xfrm>
        </p:grpSpPr>
        <p:sp>
          <p:nvSpPr>
            <p:cNvPr id="109" name="直角三角形 108">
              <a:extLst>
                <a:ext uri="{FF2B5EF4-FFF2-40B4-BE49-F238E27FC236}">
                  <a16:creationId xmlns:a16="http://schemas.microsoft.com/office/drawing/2014/main" id="{354305D5-CEFE-4B84-BE27-9F8408FABC19}"/>
                </a:ext>
              </a:extLst>
            </p:cNvPr>
            <p:cNvSpPr/>
            <p:nvPr/>
          </p:nvSpPr>
          <p:spPr>
            <a:xfrm flipH="1">
              <a:off x="7092552" y="2258318"/>
              <a:ext cx="472856" cy="4728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0" name="Text Box 4">
              <a:extLst>
                <a:ext uri="{FF2B5EF4-FFF2-40B4-BE49-F238E27FC236}">
                  <a16:creationId xmlns:a16="http://schemas.microsoft.com/office/drawing/2014/main" id="{00E8A032-534C-47A1-B58F-85F1E62E4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863" y="2428135"/>
              <a:ext cx="3690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ea typeface="SimHei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1" lang="zh-CN" altLang="en-US" sz="1400" dirty="0">
                <a:solidFill>
                  <a:schemeClr val="bg1"/>
                </a:solidFill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5E4E309E-5269-4488-8E95-3CDC3AF60CD5}"/>
              </a:ext>
            </a:extLst>
          </p:cNvPr>
          <p:cNvSpPr/>
          <p:nvPr/>
        </p:nvSpPr>
        <p:spPr>
          <a:xfrm>
            <a:off x="4734390" y="4622705"/>
            <a:ext cx="3845984" cy="1496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37D3836-E3EF-407F-94EC-4415B571064A}"/>
              </a:ext>
            </a:extLst>
          </p:cNvPr>
          <p:cNvSpPr/>
          <p:nvPr/>
        </p:nvSpPr>
        <p:spPr>
          <a:xfrm>
            <a:off x="5333943" y="4839422"/>
            <a:ext cx="2646878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 pitchFamily="34" charset="0"/>
              </a:rPr>
              <a:t>输入小标题</a:t>
            </a:r>
            <a:endParaRPr kumimoji="1" lang="en-US" altLang="zh-CN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rPr>
              <a:t>请在这里输入你的正文内容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8D483327-AC3B-4ECB-9062-0534647E6CF7}"/>
              </a:ext>
            </a:extLst>
          </p:cNvPr>
          <p:cNvGrpSpPr/>
          <p:nvPr/>
        </p:nvGrpSpPr>
        <p:grpSpPr>
          <a:xfrm>
            <a:off x="8106835" y="5641593"/>
            <a:ext cx="500372" cy="477594"/>
            <a:chOff x="7092552" y="2258318"/>
            <a:chExt cx="500372" cy="477594"/>
          </a:xfrm>
        </p:grpSpPr>
        <p:sp>
          <p:nvSpPr>
            <p:cNvPr id="115" name="直角三角形 114">
              <a:extLst>
                <a:ext uri="{FF2B5EF4-FFF2-40B4-BE49-F238E27FC236}">
                  <a16:creationId xmlns:a16="http://schemas.microsoft.com/office/drawing/2014/main" id="{17ACD9CB-DF5E-462C-AC75-F573D1872C99}"/>
                </a:ext>
              </a:extLst>
            </p:cNvPr>
            <p:cNvSpPr/>
            <p:nvPr/>
          </p:nvSpPr>
          <p:spPr>
            <a:xfrm flipH="1">
              <a:off x="7092552" y="2258318"/>
              <a:ext cx="472856" cy="4728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6" name="Text Box 4">
              <a:extLst>
                <a:ext uri="{FF2B5EF4-FFF2-40B4-BE49-F238E27FC236}">
                  <a16:creationId xmlns:a16="http://schemas.microsoft.com/office/drawing/2014/main" id="{2341DA46-7748-4216-89FA-89458F4FB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3863" y="2428135"/>
              <a:ext cx="3690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ea typeface="SimHei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1" lang="zh-CN" altLang="en-US" sz="1400" dirty="0">
                <a:solidFill>
                  <a:schemeClr val="bg1"/>
                </a:solidFill>
                <a:ea typeface="SimHei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72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5FEC0E-F5AC-481B-9D90-40DBC88D0760}"/>
              </a:ext>
            </a:extLst>
          </p:cNvPr>
          <p:cNvGrpSpPr/>
          <p:nvPr/>
        </p:nvGrpSpPr>
        <p:grpSpPr>
          <a:xfrm>
            <a:off x="2100837" y="1252408"/>
            <a:ext cx="4847427" cy="728577"/>
            <a:chOff x="2100837" y="1044363"/>
            <a:chExt cx="4847427" cy="72857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2BA7665-DD92-4DC5-ACEA-4383E2D845AD}"/>
                </a:ext>
              </a:extLst>
            </p:cNvPr>
            <p:cNvSpPr/>
            <p:nvPr/>
          </p:nvSpPr>
          <p:spPr>
            <a:xfrm>
              <a:off x="2402175" y="1169116"/>
              <a:ext cx="43396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请在这里输入你的正文内容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7D80104-FF82-400E-BBCF-AD960B3E7D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00837" y="1044363"/>
              <a:ext cx="484742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A11546B-85E4-4A21-986D-CA098CC69A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13250" y="1772940"/>
              <a:ext cx="482260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BDC1F1-AE00-4DD5-8E85-A9ADF51F579C}"/>
              </a:ext>
            </a:extLst>
          </p:cNvPr>
          <p:cNvGrpSpPr/>
          <p:nvPr/>
        </p:nvGrpSpPr>
        <p:grpSpPr>
          <a:xfrm>
            <a:off x="-592780" y="2809878"/>
            <a:ext cx="10007937" cy="4729599"/>
            <a:chOff x="-1904154" y="2499184"/>
            <a:chExt cx="12534607" cy="59236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5FBE42-409E-47E6-AE17-CCA692E2F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27">
              <a:off x="-1904154" y="3385395"/>
              <a:ext cx="3598180" cy="503745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283EFB0-23ED-4348-A7D7-07FC562F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02" y="2820575"/>
              <a:ext cx="3598180" cy="503745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2794DC-1805-42B5-A04F-8BE6C016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890" y="2499184"/>
              <a:ext cx="3598180" cy="503745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B296423-C694-4828-B1A8-1C2B2CB1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32424">
              <a:off x="4402518" y="2693454"/>
              <a:ext cx="3598180" cy="503745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AF62F1A-76C9-4B6C-9DD3-B06DC64CE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3761">
              <a:off x="7032273" y="3074327"/>
              <a:ext cx="3598180" cy="5037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76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11F03841-6F6C-4086-B0A2-E57902C71E66}"/>
              </a:ext>
            </a:extLst>
          </p:cNvPr>
          <p:cNvSpPr/>
          <p:nvPr/>
        </p:nvSpPr>
        <p:spPr bwMode="auto">
          <a:xfrm>
            <a:off x="3357" y="6741367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B1082CE-7883-4D25-A0F6-D9949BF60442}"/>
              </a:ext>
            </a:extLst>
          </p:cNvPr>
          <p:cNvSpPr/>
          <p:nvPr/>
        </p:nvSpPr>
        <p:spPr bwMode="auto">
          <a:xfrm>
            <a:off x="0" y="-2623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E4E986-39B6-4F75-9F2F-268373715F58}"/>
              </a:ext>
            </a:extLst>
          </p:cNvPr>
          <p:cNvGrpSpPr/>
          <p:nvPr/>
        </p:nvGrpSpPr>
        <p:grpSpPr>
          <a:xfrm>
            <a:off x="0" y="2515405"/>
            <a:ext cx="9157607" cy="1182806"/>
            <a:chOff x="0" y="2490916"/>
            <a:chExt cx="9157607" cy="1182806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4A00141-541A-4B58-9C9E-7B005F323816}"/>
                </a:ext>
              </a:extLst>
            </p:cNvPr>
            <p:cNvGrpSpPr/>
            <p:nvPr/>
          </p:nvGrpSpPr>
          <p:grpSpPr>
            <a:xfrm>
              <a:off x="707826" y="2490916"/>
              <a:ext cx="4675909" cy="1182806"/>
              <a:chOff x="4134233" y="2354287"/>
              <a:chExt cx="4675909" cy="1182806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5562C2E-D166-4653-A188-D8BF3AD8B27B}"/>
                  </a:ext>
                </a:extLst>
              </p:cNvPr>
              <p:cNvSpPr txBox="1"/>
              <p:nvPr/>
            </p:nvSpPr>
            <p:spPr>
              <a:xfrm>
                <a:off x="4166891" y="2354287"/>
                <a:ext cx="39901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ea typeface="思源黑体 CN Light" panose="020B0300000000000000" pitchFamily="34" charset="-122"/>
                  </a:rPr>
                  <a:t>PART THREE</a:t>
                </a:r>
                <a:endParaRPr kumimoji="0" lang="zh-CN" altLang="en-US" sz="2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2A38AD0-9293-4ACD-9D0D-184BF04EDD0A}"/>
                  </a:ext>
                </a:extLst>
              </p:cNvPr>
              <p:cNvSpPr txBox="1"/>
              <p:nvPr/>
            </p:nvSpPr>
            <p:spPr>
              <a:xfrm>
                <a:off x="4134233" y="2767652"/>
                <a:ext cx="46759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第三部分小标题</a:t>
                </a: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51C5F90-977C-4BE3-A614-00FB6B9C43C2}"/>
                </a:ext>
              </a:extLst>
            </p:cNvPr>
            <p:cNvSpPr/>
            <p:nvPr/>
          </p:nvSpPr>
          <p:spPr>
            <a:xfrm>
              <a:off x="0" y="2600325"/>
              <a:ext cx="326571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829E1F9-C55F-4BB0-B24F-50F0C1901065}"/>
                </a:ext>
              </a:extLst>
            </p:cNvPr>
            <p:cNvSpPr/>
            <p:nvPr/>
          </p:nvSpPr>
          <p:spPr>
            <a:xfrm>
              <a:off x="9005888" y="2600325"/>
              <a:ext cx="151719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95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内容占位符 48">
            <a:extLst>
              <a:ext uri="{FF2B5EF4-FFF2-40B4-BE49-F238E27FC236}">
                <a16:creationId xmlns:a16="http://schemas.microsoft.com/office/drawing/2014/main" id="{647CE761-7EB3-4D90-A42E-32DF422FE0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D76EFB-3732-40F7-9490-F359996CA59B}"/>
              </a:ext>
            </a:extLst>
          </p:cNvPr>
          <p:cNvSpPr/>
          <p:nvPr/>
        </p:nvSpPr>
        <p:spPr>
          <a:xfrm>
            <a:off x="278821" y="908895"/>
            <a:ext cx="8586358" cy="5443653"/>
          </a:xfrm>
          <a:prstGeom prst="rect">
            <a:avLst/>
          </a:prstGeom>
          <a:solidFill>
            <a:sysClr val="window" lastClr="FFFFFF"/>
          </a:solidFill>
          <a:ln w="88900" cap="sq">
            <a:noFill/>
            <a:miter lim="800000"/>
            <a:headEnd/>
            <a:tailEnd/>
          </a:ln>
          <a:effectLst>
            <a:outerShdw blurRad="88900" dist="12700" dir="5400000" algn="tl" rotWithShape="0">
              <a:srgbClr val="000000">
                <a:alpha val="40000"/>
              </a:srgbClr>
            </a:outerShdw>
          </a:effectLst>
        </p:spPr>
        <p:txBody>
          <a:bodyPr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graphicFrame>
        <p:nvGraphicFramePr>
          <p:cNvPr id="22" name="Group 364">
            <a:extLst>
              <a:ext uri="{FF2B5EF4-FFF2-40B4-BE49-F238E27FC236}">
                <a16:creationId xmlns:a16="http://schemas.microsoft.com/office/drawing/2014/main" id="{D4DFD44C-3E57-4D7C-8D6C-D28BE7D28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749825"/>
              </p:ext>
            </p:extLst>
          </p:nvPr>
        </p:nvGraphicFramePr>
        <p:xfrm>
          <a:off x="359825" y="993653"/>
          <a:ext cx="8424351" cy="5274136"/>
        </p:xfrm>
        <a:graphic>
          <a:graphicData uri="http://schemas.openxmlformats.org/drawingml/2006/table">
            <a:tbl>
              <a:tblPr/>
              <a:tblGrid>
                <a:gridCol w="334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9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输入小标题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2015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2016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2017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2018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在这里输入正文内容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666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777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888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1163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在这里输入正文内容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759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1230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1500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1163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在这里输入正文内容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30556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37944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50167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39556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在这里输入正文内容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209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547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597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451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在这里输入正文内容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9.7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9.5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8.6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9.3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在这里输入正文内容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78.75%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82.24%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83.62%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81.54% 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05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847A9D3-7AAD-4015-90BA-C3B990DB6F2E}"/>
              </a:ext>
            </a:extLst>
          </p:cNvPr>
          <p:cNvGrpSpPr/>
          <p:nvPr/>
        </p:nvGrpSpPr>
        <p:grpSpPr>
          <a:xfrm>
            <a:off x="511708" y="1170924"/>
            <a:ext cx="8120584" cy="3027256"/>
            <a:chOff x="306820" y="1394810"/>
            <a:chExt cx="8120584" cy="3017804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E181135-8244-4C5C-83CB-6DED86DDBC59}"/>
                </a:ext>
              </a:extLst>
            </p:cNvPr>
            <p:cNvSpPr/>
            <p:nvPr/>
          </p:nvSpPr>
          <p:spPr>
            <a:xfrm>
              <a:off x="306820" y="1567468"/>
              <a:ext cx="8120584" cy="2845146"/>
            </a:xfrm>
            <a:prstGeom prst="rect">
              <a:avLst/>
            </a:prstGeom>
            <a:solidFill>
              <a:srgbClr val="F9F9F9"/>
            </a:solidFill>
            <a:ln w="25400" cap="flat" cmpd="sng" algn="ctr">
              <a:noFill/>
              <a:prstDash val="solid"/>
            </a:ln>
            <a:effectLst>
              <a:outerShdw blurRad="63500" sx="101000" sy="101000" algn="ctr" rotWithShape="0">
                <a:sysClr val="windowText" lastClr="000000">
                  <a:lumMod val="50000"/>
                  <a:lumOff val="50000"/>
                  <a:alpha val="1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825CC5F0-445A-497B-99E5-5B3E75A11565}"/>
                </a:ext>
              </a:extLst>
            </p:cNvPr>
            <p:cNvSpPr/>
            <p:nvPr/>
          </p:nvSpPr>
          <p:spPr>
            <a:xfrm>
              <a:off x="684218" y="1394810"/>
              <a:ext cx="215324" cy="172658"/>
            </a:xfrm>
            <a:prstGeom prst="triangl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B3F79BF1-C509-4889-BA58-BB404F1AAF6E}"/>
              </a:ext>
            </a:extLst>
          </p:cNvPr>
          <p:cNvSpPr/>
          <p:nvPr/>
        </p:nvSpPr>
        <p:spPr>
          <a:xfrm>
            <a:off x="732632" y="1667169"/>
            <a:ext cx="7546971" cy="2635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，请在这里输入你的正文内容，请在这里输入你的正文内容，请在这里输入你的正文内容，请在这里输入你的正文内容，请在这里输入你的正文内容，请在这里输入你的正文内容，请在这里输入你的正文内容请在这里输入你的正文内容，请在这里输入你的正文内容，请在这里输入你的正文内容，请在这里输入你的正文内容，请在这里输入你的正文内容，请在这里输入你的正文内容，请在这里输入你的正文内容，请在这里输入你的正文内容</a:t>
            </a: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kern="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243DFE3-89AB-4F8A-8ADF-3E8E7129AB0D}"/>
              </a:ext>
            </a:extLst>
          </p:cNvPr>
          <p:cNvSpPr/>
          <p:nvPr/>
        </p:nvSpPr>
        <p:spPr>
          <a:xfrm>
            <a:off x="473701" y="4914560"/>
            <a:ext cx="1933592" cy="889000"/>
          </a:xfrm>
          <a:prstGeom prst="rect">
            <a:avLst/>
          </a:prstGeom>
          <a:solidFill>
            <a:srgbClr val="F9F9F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AB441DC-791A-4969-9B79-12AA10B934B6}"/>
              </a:ext>
            </a:extLst>
          </p:cNvPr>
          <p:cNvSpPr/>
          <p:nvPr/>
        </p:nvSpPr>
        <p:spPr>
          <a:xfrm>
            <a:off x="473701" y="4405511"/>
            <a:ext cx="1933592" cy="525823"/>
          </a:xfrm>
          <a:prstGeom prst="rect">
            <a:avLst/>
          </a:prstGeom>
          <a:solidFill>
            <a:schemeClr val="accent1">
              <a:alpha val="10000"/>
            </a:schemeClr>
          </a:solidFill>
          <a:ln w="25400" cap="flat" cmpd="sng" algn="ctr">
            <a:noFill/>
            <a:prstDash val="solid"/>
          </a:ln>
          <a:effectLst>
            <a:outerShdw blurRad="50800" dist="25400" dir="5400000" algn="t" rotWithShape="0">
              <a:sysClr val="window" lastClr="FFFFFF">
                <a:lumMod val="75000"/>
                <a:alpha val="3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71F62EF-8169-401E-ADDB-7493F2097267}"/>
              </a:ext>
            </a:extLst>
          </p:cNvPr>
          <p:cNvSpPr/>
          <p:nvPr/>
        </p:nvSpPr>
        <p:spPr>
          <a:xfrm>
            <a:off x="473701" y="5757841"/>
            <a:ext cx="1933592" cy="4571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6ED0B5-516C-475A-9051-8E289849D9B1}"/>
              </a:ext>
            </a:extLst>
          </p:cNvPr>
          <p:cNvSpPr/>
          <p:nvPr/>
        </p:nvSpPr>
        <p:spPr>
          <a:xfrm>
            <a:off x="496873" y="4480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</a:rPr>
              <a:t>输入关键词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FA9B204-10E8-417A-ACA9-D218183DC5BA}"/>
              </a:ext>
            </a:extLst>
          </p:cNvPr>
          <p:cNvSpPr/>
          <p:nvPr/>
        </p:nvSpPr>
        <p:spPr>
          <a:xfrm>
            <a:off x="493709" y="5046754"/>
            <a:ext cx="1553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</a:rPr>
              <a:t>15278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例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F4C9EF-9814-4688-B75B-4328E10735DF}"/>
              </a:ext>
            </a:extLst>
          </p:cNvPr>
          <p:cNvSpPr/>
          <p:nvPr/>
        </p:nvSpPr>
        <p:spPr>
          <a:xfrm>
            <a:off x="2572526" y="4914560"/>
            <a:ext cx="1933592" cy="889000"/>
          </a:xfrm>
          <a:prstGeom prst="rect">
            <a:avLst/>
          </a:prstGeom>
          <a:solidFill>
            <a:srgbClr val="F9F9F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666AE0C-2054-409A-9510-CD55A6033395}"/>
              </a:ext>
            </a:extLst>
          </p:cNvPr>
          <p:cNvSpPr/>
          <p:nvPr/>
        </p:nvSpPr>
        <p:spPr>
          <a:xfrm>
            <a:off x="2572526" y="4405511"/>
            <a:ext cx="1933592" cy="525823"/>
          </a:xfrm>
          <a:prstGeom prst="rect">
            <a:avLst/>
          </a:prstGeom>
          <a:solidFill>
            <a:schemeClr val="accent1">
              <a:alpha val="10000"/>
            </a:schemeClr>
          </a:solidFill>
          <a:ln w="25400" cap="flat" cmpd="sng" algn="ctr">
            <a:noFill/>
            <a:prstDash val="solid"/>
          </a:ln>
          <a:effectLst>
            <a:outerShdw blurRad="50800" dist="25400" dir="5400000" algn="t" rotWithShape="0">
              <a:sysClr val="window" lastClr="FFFFFF">
                <a:lumMod val="75000"/>
                <a:alpha val="3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EF5C3FD-37EE-4296-AB49-5404C1561DD9}"/>
              </a:ext>
            </a:extLst>
          </p:cNvPr>
          <p:cNvSpPr/>
          <p:nvPr/>
        </p:nvSpPr>
        <p:spPr>
          <a:xfrm>
            <a:off x="2572526" y="5757841"/>
            <a:ext cx="1933592" cy="4571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6D49B9D-25C0-4D1E-9E75-58B72CE6287D}"/>
              </a:ext>
            </a:extLst>
          </p:cNvPr>
          <p:cNvSpPr/>
          <p:nvPr/>
        </p:nvSpPr>
        <p:spPr>
          <a:xfrm>
            <a:off x="2595698" y="4480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kern="0" dirty="0">
                <a:solidFill>
                  <a:schemeClr val="accent1"/>
                </a:solidFill>
                <a:latin typeface="微软雅黑"/>
                <a:ea typeface="微软雅黑"/>
              </a:rPr>
              <a:t>输入关键词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24ADE5A-8E8D-4319-995D-D6197C0C6626}"/>
              </a:ext>
            </a:extLst>
          </p:cNvPr>
          <p:cNvSpPr/>
          <p:nvPr/>
        </p:nvSpPr>
        <p:spPr>
          <a:xfrm>
            <a:off x="4671351" y="4914560"/>
            <a:ext cx="1933592" cy="889000"/>
          </a:xfrm>
          <a:prstGeom prst="rect">
            <a:avLst/>
          </a:prstGeom>
          <a:solidFill>
            <a:srgbClr val="F9F9F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DF2816A-D6AF-47F7-BAA5-B49C25BF27C1}"/>
              </a:ext>
            </a:extLst>
          </p:cNvPr>
          <p:cNvSpPr/>
          <p:nvPr/>
        </p:nvSpPr>
        <p:spPr>
          <a:xfrm>
            <a:off x="4671351" y="4405511"/>
            <a:ext cx="1933592" cy="525823"/>
          </a:xfrm>
          <a:prstGeom prst="rect">
            <a:avLst/>
          </a:prstGeom>
          <a:solidFill>
            <a:schemeClr val="accent1">
              <a:alpha val="10000"/>
            </a:schemeClr>
          </a:solidFill>
          <a:ln w="25400" cap="flat" cmpd="sng" algn="ctr">
            <a:noFill/>
            <a:prstDash val="solid"/>
          </a:ln>
          <a:effectLst>
            <a:outerShdw blurRad="50800" dist="25400" dir="5400000" algn="t" rotWithShape="0">
              <a:sysClr val="window" lastClr="FFFFFF">
                <a:lumMod val="75000"/>
                <a:alpha val="3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AA541-82A0-4E6C-A630-8B8784838A70}"/>
              </a:ext>
            </a:extLst>
          </p:cNvPr>
          <p:cNvSpPr/>
          <p:nvPr/>
        </p:nvSpPr>
        <p:spPr>
          <a:xfrm>
            <a:off x="4671351" y="5757841"/>
            <a:ext cx="1933592" cy="4571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107793B-D33A-49B1-85C2-7A81CCFD6D68}"/>
              </a:ext>
            </a:extLst>
          </p:cNvPr>
          <p:cNvSpPr/>
          <p:nvPr/>
        </p:nvSpPr>
        <p:spPr>
          <a:xfrm>
            <a:off x="4694523" y="4480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kern="0" dirty="0">
                <a:solidFill>
                  <a:schemeClr val="accent1"/>
                </a:solidFill>
                <a:latin typeface="微软雅黑"/>
                <a:ea typeface="微软雅黑"/>
              </a:rPr>
              <a:t>输入关键词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655FE25-774F-491E-BC0E-F22AEE860B18}"/>
              </a:ext>
            </a:extLst>
          </p:cNvPr>
          <p:cNvSpPr/>
          <p:nvPr/>
        </p:nvSpPr>
        <p:spPr>
          <a:xfrm>
            <a:off x="6770175" y="4914560"/>
            <a:ext cx="1933592" cy="889000"/>
          </a:xfrm>
          <a:prstGeom prst="rect">
            <a:avLst/>
          </a:prstGeom>
          <a:solidFill>
            <a:srgbClr val="F9F9F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F75248F-AB58-45B2-A861-9B0195DB7E49}"/>
              </a:ext>
            </a:extLst>
          </p:cNvPr>
          <p:cNvSpPr/>
          <p:nvPr/>
        </p:nvSpPr>
        <p:spPr>
          <a:xfrm>
            <a:off x="6770175" y="4405511"/>
            <a:ext cx="1933592" cy="525823"/>
          </a:xfrm>
          <a:prstGeom prst="rect">
            <a:avLst/>
          </a:prstGeom>
          <a:solidFill>
            <a:schemeClr val="accent1">
              <a:alpha val="10000"/>
            </a:schemeClr>
          </a:solidFill>
          <a:ln w="25400" cap="flat" cmpd="sng" algn="ctr">
            <a:noFill/>
            <a:prstDash val="solid"/>
          </a:ln>
          <a:effectLst>
            <a:outerShdw blurRad="50800" dist="25400" dir="5400000" algn="t" rotWithShape="0">
              <a:sysClr val="window" lastClr="FFFFFF">
                <a:lumMod val="75000"/>
                <a:alpha val="3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2923A49-CA87-4B22-B909-4E8A89AA235D}"/>
              </a:ext>
            </a:extLst>
          </p:cNvPr>
          <p:cNvSpPr/>
          <p:nvPr/>
        </p:nvSpPr>
        <p:spPr>
          <a:xfrm>
            <a:off x="6770175" y="5757841"/>
            <a:ext cx="1933592" cy="45719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F989CF2-9A23-4A18-BF33-CF0091B1166B}"/>
              </a:ext>
            </a:extLst>
          </p:cNvPr>
          <p:cNvSpPr/>
          <p:nvPr/>
        </p:nvSpPr>
        <p:spPr>
          <a:xfrm>
            <a:off x="6793347" y="44803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kern="0" dirty="0">
                <a:solidFill>
                  <a:schemeClr val="accent1"/>
                </a:solidFill>
                <a:latin typeface="微软雅黑"/>
                <a:ea typeface="微软雅黑"/>
              </a:rPr>
              <a:t>输入关键词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398D77D-72B3-4D27-9D5E-4AD0EFE65D90}"/>
              </a:ext>
            </a:extLst>
          </p:cNvPr>
          <p:cNvSpPr/>
          <p:nvPr/>
        </p:nvSpPr>
        <p:spPr>
          <a:xfrm>
            <a:off x="2572525" y="5046754"/>
            <a:ext cx="1781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</a:rPr>
              <a:t>155778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572C2E7-2715-4935-A3EA-C044F1F3B7E2}"/>
              </a:ext>
            </a:extLst>
          </p:cNvPr>
          <p:cNvSpPr/>
          <p:nvPr/>
        </p:nvSpPr>
        <p:spPr>
          <a:xfrm>
            <a:off x="4671350" y="5046754"/>
            <a:ext cx="1553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</a:rPr>
              <a:t>25278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0BE04C8-98AC-4A7E-AA31-B4AC4520EF36}"/>
              </a:ext>
            </a:extLst>
          </p:cNvPr>
          <p:cNvSpPr/>
          <p:nvPr/>
        </p:nvSpPr>
        <p:spPr>
          <a:xfrm>
            <a:off x="6808116" y="5046754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微软雅黑"/>
                <a:cs typeface="Arial" panose="020B0604020202020204" pitchFamily="34" charset="0"/>
              </a:rPr>
              <a:t>99.5%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11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9B52496E-8669-43E3-A2CD-DCD14D64D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566" y="3588344"/>
            <a:ext cx="3907629" cy="259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DECFED2A-2B66-4525-ACED-E751C2E93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67" y="5887377"/>
            <a:ext cx="3912146" cy="338554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spc="100" dirty="0">
                <a:solidFill>
                  <a:srgbClr val="DDDDDD">
                    <a:lumMod val="10000"/>
                    <a:lumOff val="9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请在这里输入对图片的介绍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89AAF71B-063F-497A-B85E-1679FE93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050" y="966806"/>
            <a:ext cx="3912146" cy="231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B4098365-5DA0-4F7C-AFDC-77204661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50" y="2983604"/>
            <a:ext cx="3912145" cy="338554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spc="100" dirty="0">
                <a:solidFill>
                  <a:srgbClr val="DDDDDD">
                    <a:lumMod val="10000"/>
                    <a:lumOff val="9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请在这里输入对图片的介绍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7A8699E-1340-42B2-AB66-4F33912D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2172" y="966806"/>
            <a:ext cx="3604777" cy="226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E1BF56A4-A69D-4711-B9F0-E76AF13AD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74" y="2985130"/>
            <a:ext cx="3609291" cy="338554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spc="100" dirty="0">
                <a:solidFill>
                  <a:srgbClr val="DDDDDD">
                    <a:lumMod val="10000"/>
                    <a:lumOff val="9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请在这里输入对图片的介绍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B58B9F67-F54F-4BCE-8070-9E58CF775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"/>
          <a:stretch/>
        </p:blipFill>
        <p:spPr bwMode="auto">
          <a:xfrm>
            <a:off x="4827657" y="3588344"/>
            <a:ext cx="3604776" cy="259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5">
            <a:extLst>
              <a:ext uri="{FF2B5EF4-FFF2-40B4-BE49-F238E27FC236}">
                <a16:creationId xmlns:a16="http://schemas.microsoft.com/office/drawing/2014/main" id="{1C16057C-5F7D-4DD6-9BF4-66406F72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657" y="5887377"/>
            <a:ext cx="3604776" cy="338554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spc="100" dirty="0">
                <a:solidFill>
                  <a:srgbClr val="DDDDDD">
                    <a:lumMod val="10000"/>
                    <a:lumOff val="9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请在这里输入对图片的介绍</a:t>
            </a:r>
          </a:p>
        </p:txBody>
      </p:sp>
    </p:spTree>
    <p:extLst>
      <p:ext uri="{BB962C8B-B14F-4D97-AF65-F5344CB8AC3E}">
        <p14:creationId xmlns:p14="http://schemas.microsoft.com/office/powerpoint/2010/main" val="56160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FA4ABC6-B7FF-4F7C-AAD5-DFDBF1EFA5A3}"/>
              </a:ext>
            </a:extLst>
          </p:cNvPr>
          <p:cNvSpPr/>
          <p:nvPr/>
        </p:nvSpPr>
        <p:spPr>
          <a:xfrm>
            <a:off x="4635208" y="3768476"/>
            <a:ext cx="4041775" cy="1981200"/>
          </a:xfrm>
          <a:prstGeom prst="roundRect">
            <a:avLst>
              <a:gd name="adj" fmla="val 25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93E1069-8F88-414F-8950-9234671B4785}"/>
              </a:ext>
            </a:extLst>
          </p:cNvPr>
          <p:cNvSpPr txBox="1"/>
          <p:nvPr/>
        </p:nvSpPr>
        <p:spPr>
          <a:xfrm>
            <a:off x="4814596" y="4403476"/>
            <a:ext cx="3911600" cy="1264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285750" indent="-285750" eaLnBrk="0" hangingPunct="0">
              <a:lnSpc>
                <a:spcPct val="13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80975" lvl="0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  <a:p>
            <a:pPr marL="180975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grpSp>
        <p:nvGrpSpPr>
          <p:cNvPr id="55" name="组合 28">
            <a:extLst>
              <a:ext uri="{FF2B5EF4-FFF2-40B4-BE49-F238E27FC236}">
                <a16:creationId xmlns:a16="http://schemas.microsoft.com/office/drawing/2014/main" id="{20011030-39CF-4098-9687-221A7AF58757}"/>
              </a:ext>
            </a:extLst>
          </p:cNvPr>
          <p:cNvGrpSpPr/>
          <p:nvPr/>
        </p:nvGrpSpPr>
        <p:grpSpPr bwMode="auto">
          <a:xfrm>
            <a:off x="4795546" y="3907747"/>
            <a:ext cx="1600200" cy="474662"/>
            <a:chOff x="484151" y="3907567"/>
            <a:chExt cx="1600835" cy="474020"/>
          </a:xfrm>
        </p:grpSpPr>
        <p:sp>
          <p:nvSpPr>
            <p:cNvPr id="56" name="文本占位符 3">
              <a:extLst>
                <a:ext uri="{FF2B5EF4-FFF2-40B4-BE49-F238E27FC236}">
                  <a16:creationId xmlns:a16="http://schemas.microsoft.com/office/drawing/2014/main" id="{C541A5CC-819C-434E-8328-39E0891CB864}"/>
                </a:ext>
              </a:extLst>
            </p:cNvPr>
            <p:cNvSpPr txBox="1"/>
            <p:nvPr/>
          </p:nvSpPr>
          <p:spPr>
            <a:xfrm>
              <a:off x="484151" y="3907567"/>
              <a:ext cx="1600835" cy="47402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indent="0" defTabSz="91376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>
                  <a:solidFill>
                    <a:srgbClr val="029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3pPr>
              <a:lvl4pPr marL="1600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4pPr>
              <a:lvl5pPr marL="20574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5pPr>
              <a:lvl6pPr marL="25146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Arial"/>
                  <a:sym typeface="+mn-lt"/>
                </a:rPr>
                <a:t>输入小标题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D744725-A0DB-49A8-A9B4-85A35AAD19D5}"/>
                </a:ext>
              </a:extLst>
            </p:cNvPr>
            <p:cNvCxnSpPr/>
            <p:nvPr/>
          </p:nvCxnSpPr>
          <p:spPr>
            <a:xfrm>
              <a:off x="601673" y="4336032"/>
              <a:ext cx="298568" cy="0"/>
            </a:xfrm>
            <a:prstGeom prst="line">
              <a:avLst/>
            </a:prstGeom>
            <a:ln w="19050" cap="rnd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26CCFC2-571B-49C6-8B63-4C365E8756A3}"/>
              </a:ext>
            </a:extLst>
          </p:cNvPr>
          <p:cNvSpPr/>
          <p:nvPr/>
        </p:nvSpPr>
        <p:spPr>
          <a:xfrm>
            <a:off x="4635208" y="1572754"/>
            <a:ext cx="4041775" cy="1981200"/>
          </a:xfrm>
          <a:prstGeom prst="roundRect">
            <a:avLst>
              <a:gd name="adj" fmla="val 25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41F25-17B2-4DAC-9423-187C2C1FBC2A}"/>
              </a:ext>
            </a:extLst>
          </p:cNvPr>
          <p:cNvSpPr txBox="1"/>
          <p:nvPr/>
        </p:nvSpPr>
        <p:spPr>
          <a:xfrm>
            <a:off x="4814596" y="2207754"/>
            <a:ext cx="3911600" cy="1264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285750" indent="-285750" eaLnBrk="0" hangingPunct="0">
              <a:lnSpc>
                <a:spcPct val="13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80975" lvl="0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  <a:p>
            <a:pPr marL="180975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grpSp>
        <p:nvGrpSpPr>
          <p:cNvPr id="33" name="组合 28">
            <a:extLst>
              <a:ext uri="{FF2B5EF4-FFF2-40B4-BE49-F238E27FC236}">
                <a16:creationId xmlns:a16="http://schemas.microsoft.com/office/drawing/2014/main" id="{D6D3E0A9-FD82-434E-A3B0-32E9952EF30B}"/>
              </a:ext>
            </a:extLst>
          </p:cNvPr>
          <p:cNvGrpSpPr/>
          <p:nvPr/>
        </p:nvGrpSpPr>
        <p:grpSpPr bwMode="auto">
          <a:xfrm>
            <a:off x="4795546" y="1712025"/>
            <a:ext cx="1600200" cy="474662"/>
            <a:chOff x="484151" y="3907567"/>
            <a:chExt cx="1600835" cy="474020"/>
          </a:xfrm>
        </p:grpSpPr>
        <p:sp>
          <p:nvSpPr>
            <p:cNvPr id="34" name="文本占位符 3">
              <a:extLst>
                <a:ext uri="{FF2B5EF4-FFF2-40B4-BE49-F238E27FC236}">
                  <a16:creationId xmlns:a16="http://schemas.microsoft.com/office/drawing/2014/main" id="{8BAF0BF8-28B8-448B-BF6E-F83AA238EE26}"/>
                </a:ext>
              </a:extLst>
            </p:cNvPr>
            <p:cNvSpPr txBox="1"/>
            <p:nvPr/>
          </p:nvSpPr>
          <p:spPr>
            <a:xfrm>
              <a:off x="484151" y="3907567"/>
              <a:ext cx="1600835" cy="47402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indent="0" defTabSz="91376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>
                  <a:solidFill>
                    <a:srgbClr val="029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3pPr>
              <a:lvl4pPr marL="1600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4pPr>
              <a:lvl5pPr marL="20574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5pPr>
              <a:lvl6pPr marL="25146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zh-CN" altLang="en-US" sz="2000" dirty="0">
                  <a:solidFill>
                    <a:schemeClr val="accent1"/>
                  </a:solidFill>
                  <a:latin typeface="Arial"/>
                  <a:sym typeface="+mn-lt"/>
                </a:rPr>
                <a:t>输入小标题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94C6BD9-47A3-481E-9BBC-0FE7DFF7BC00}"/>
                </a:ext>
              </a:extLst>
            </p:cNvPr>
            <p:cNvCxnSpPr/>
            <p:nvPr/>
          </p:nvCxnSpPr>
          <p:spPr>
            <a:xfrm>
              <a:off x="601673" y="4336032"/>
              <a:ext cx="298568" cy="0"/>
            </a:xfrm>
            <a:prstGeom prst="line">
              <a:avLst/>
            </a:prstGeom>
            <a:ln w="19050" cap="rnd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602766A-9F04-4494-919B-FB8395BBA097}"/>
              </a:ext>
            </a:extLst>
          </p:cNvPr>
          <p:cNvSpPr/>
          <p:nvPr/>
        </p:nvSpPr>
        <p:spPr>
          <a:xfrm>
            <a:off x="365919" y="3768476"/>
            <a:ext cx="4041775" cy="1981200"/>
          </a:xfrm>
          <a:prstGeom prst="roundRect">
            <a:avLst>
              <a:gd name="adj" fmla="val 25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64FA41-69FC-43FC-ADC2-4F41E35DC07D}"/>
              </a:ext>
            </a:extLst>
          </p:cNvPr>
          <p:cNvSpPr txBox="1"/>
          <p:nvPr/>
        </p:nvSpPr>
        <p:spPr>
          <a:xfrm>
            <a:off x="545307" y="4403476"/>
            <a:ext cx="3911600" cy="1264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285750" indent="-285750" eaLnBrk="0" hangingPunct="0">
              <a:lnSpc>
                <a:spcPct val="13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80975" lvl="0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  <a:p>
            <a:pPr marL="180975" indent="-180975">
              <a:defRPr/>
            </a:pPr>
            <a:r>
              <a:rPr lang="zh-CN" altLang="en-US" sz="15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grpSp>
        <p:nvGrpSpPr>
          <p:cNvPr id="40" name="组合 28">
            <a:extLst>
              <a:ext uri="{FF2B5EF4-FFF2-40B4-BE49-F238E27FC236}">
                <a16:creationId xmlns:a16="http://schemas.microsoft.com/office/drawing/2014/main" id="{573506B6-6ED9-40C0-873F-5A9B6F82D1BE}"/>
              </a:ext>
            </a:extLst>
          </p:cNvPr>
          <p:cNvGrpSpPr/>
          <p:nvPr/>
        </p:nvGrpSpPr>
        <p:grpSpPr bwMode="auto">
          <a:xfrm>
            <a:off x="526257" y="3907747"/>
            <a:ext cx="1600200" cy="474662"/>
            <a:chOff x="484151" y="3907567"/>
            <a:chExt cx="1600835" cy="474020"/>
          </a:xfrm>
        </p:grpSpPr>
        <p:sp>
          <p:nvSpPr>
            <p:cNvPr id="48" name="文本占位符 3">
              <a:extLst>
                <a:ext uri="{FF2B5EF4-FFF2-40B4-BE49-F238E27FC236}">
                  <a16:creationId xmlns:a16="http://schemas.microsoft.com/office/drawing/2014/main" id="{97EFEA6C-1DAA-4CD1-8B2A-1F38404BD0B4}"/>
                </a:ext>
              </a:extLst>
            </p:cNvPr>
            <p:cNvSpPr txBox="1"/>
            <p:nvPr/>
          </p:nvSpPr>
          <p:spPr>
            <a:xfrm>
              <a:off x="484151" y="3907567"/>
              <a:ext cx="1600835" cy="47402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indent="0" defTabSz="91376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>
                  <a:solidFill>
                    <a:srgbClr val="029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3pPr>
              <a:lvl4pPr marL="1600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4pPr>
              <a:lvl5pPr marL="20574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5pPr>
              <a:lvl6pPr marL="25146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zh-CN" altLang="en-US" sz="2000" dirty="0">
                  <a:solidFill>
                    <a:schemeClr val="accent1"/>
                  </a:solidFill>
                  <a:latin typeface="Arial"/>
                  <a:sym typeface="+mn-lt"/>
                </a:rPr>
                <a:t>输入小标题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FF08F40-A32F-49B0-91FF-66D8DA5C634D}"/>
                </a:ext>
              </a:extLst>
            </p:cNvPr>
            <p:cNvCxnSpPr/>
            <p:nvPr/>
          </p:nvCxnSpPr>
          <p:spPr>
            <a:xfrm>
              <a:off x="601673" y="4336032"/>
              <a:ext cx="298568" cy="0"/>
            </a:xfrm>
            <a:prstGeom prst="line">
              <a:avLst/>
            </a:prstGeom>
            <a:ln w="19050" cap="rnd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AAC5365-ED3B-4D2F-B02E-BD2D1F8EEECA}"/>
              </a:ext>
            </a:extLst>
          </p:cNvPr>
          <p:cNvSpPr/>
          <p:nvPr/>
        </p:nvSpPr>
        <p:spPr>
          <a:xfrm>
            <a:off x="365919" y="1572754"/>
            <a:ext cx="4041775" cy="1981200"/>
          </a:xfrm>
          <a:prstGeom prst="roundRect">
            <a:avLst>
              <a:gd name="adj" fmla="val 25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3AE029B-CEC6-47A9-AF43-26B3994720C1}"/>
              </a:ext>
            </a:extLst>
          </p:cNvPr>
          <p:cNvSpPr txBox="1"/>
          <p:nvPr/>
        </p:nvSpPr>
        <p:spPr>
          <a:xfrm>
            <a:off x="545307" y="2207754"/>
            <a:ext cx="3911600" cy="1264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285750" indent="-285750" eaLnBrk="0" hangingPunct="0">
              <a:lnSpc>
                <a:spcPct val="13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80975" lvl="0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  <a:p>
            <a:pPr marL="180975" lvl="0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  <a:p>
            <a:pPr marL="180975" indent="-180975">
              <a:defRPr/>
            </a:pPr>
            <a:r>
              <a:rPr lang="zh-CN" altLang="en-US" sz="1500" b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请在这里输入你的正文内容</a:t>
            </a:r>
            <a:endParaRPr lang="en-US" altLang="zh-CN" sz="1500" b="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grpSp>
        <p:nvGrpSpPr>
          <p:cNvPr id="61" name="组合 28">
            <a:extLst>
              <a:ext uri="{FF2B5EF4-FFF2-40B4-BE49-F238E27FC236}">
                <a16:creationId xmlns:a16="http://schemas.microsoft.com/office/drawing/2014/main" id="{31009A3D-8E00-49A1-8447-F36EADE0B89C}"/>
              </a:ext>
            </a:extLst>
          </p:cNvPr>
          <p:cNvGrpSpPr/>
          <p:nvPr/>
        </p:nvGrpSpPr>
        <p:grpSpPr bwMode="auto">
          <a:xfrm>
            <a:off x="526257" y="1712025"/>
            <a:ext cx="1600200" cy="474662"/>
            <a:chOff x="484151" y="3907567"/>
            <a:chExt cx="1600835" cy="474020"/>
          </a:xfrm>
        </p:grpSpPr>
        <p:sp>
          <p:nvSpPr>
            <p:cNvPr id="73" name="文本占位符 3">
              <a:extLst>
                <a:ext uri="{FF2B5EF4-FFF2-40B4-BE49-F238E27FC236}">
                  <a16:creationId xmlns:a16="http://schemas.microsoft.com/office/drawing/2014/main" id="{7388C654-D96D-4213-9E70-C1BA5F243C16}"/>
                </a:ext>
              </a:extLst>
            </p:cNvPr>
            <p:cNvSpPr txBox="1"/>
            <p:nvPr/>
          </p:nvSpPr>
          <p:spPr>
            <a:xfrm>
              <a:off x="484151" y="3907567"/>
              <a:ext cx="1600835" cy="47402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indent="0" defTabSz="91376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>
                  <a:solidFill>
                    <a:srgbClr val="029B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3pPr>
              <a:lvl4pPr marL="1600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4pPr>
              <a:lvl5pPr marL="20574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/>
              </a:lvl5pPr>
              <a:lvl6pPr marL="25146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 defTabSz="91376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Arial"/>
                  <a:sym typeface="+mn-lt"/>
                </a:rPr>
                <a:t>输入小标题</a:t>
              </a: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F3AFA98-284E-4D6D-B674-C0C7C2D31188}"/>
                </a:ext>
              </a:extLst>
            </p:cNvPr>
            <p:cNvCxnSpPr/>
            <p:nvPr/>
          </p:nvCxnSpPr>
          <p:spPr>
            <a:xfrm>
              <a:off x="601673" y="4336032"/>
              <a:ext cx="298568" cy="0"/>
            </a:xfrm>
            <a:prstGeom prst="line">
              <a:avLst/>
            </a:prstGeom>
            <a:ln w="19050" cap="rnd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hair-color-sample_113451">
            <a:extLst>
              <a:ext uri="{FF2B5EF4-FFF2-40B4-BE49-F238E27FC236}">
                <a16:creationId xmlns:a16="http://schemas.microsoft.com/office/drawing/2014/main" id="{6A15F473-FBF6-471C-BFE5-21FB4A7C6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64622" y="3886663"/>
            <a:ext cx="501282" cy="516816"/>
          </a:xfrm>
          <a:custGeom>
            <a:avLst/>
            <a:gdLst>
              <a:gd name="T0" fmla="*/ 427122 w 588445"/>
              <a:gd name="T1" fmla="*/ 504926 h 607568"/>
              <a:gd name="T2" fmla="*/ 412219 w 588445"/>
              <a:gd name="T3" fmla="*/ 519808 h 607568"/>
              <a:gd name="T4" fmla="*/ 427122 w 588445"/>
              <a:gd name="T5" fmla="*/ 534537 h 607568"/>
              <a:gd name="T6" fmla="*/ 492573 w 588445"/>
              <a:gd name="T7" fmla="*/ 534537 h 607568"/>
              <a:gd name="T8" fmla="*/ 507476 w 588445"/>
              <a:gd name="T9" fmla="*/ 519808 h 607568"/>
              <a:gd name="T10" fmla="*/ 492573 w 588445"/>
              <a:gd name="T11" fmla="*/ 504926 h 607568"/>
              <a:gd name="T12" fmla="*/ 99867 w 588445"/>
              <a:gd name="T13" fmla="*/ 504926 h 607568"/>
              <a:gd name="T14" fmla="*/ 84963 w 588445"/>
              <a:gd name="T15" fmla="*/ 519808 h 607568"/>
              <a:gd name="T16" fmla="*/ 99867 w 588445"/>
              <a:gd name="T17" fmla="*/ 534537 h 607568"/>
              <a:gd name="T18" fmla="*/ 328945 w 588445"/>
              <a:gd name="T19" fmla="*/ 534537 h 607568"/>
              <a:gd name="T20" fmla="*/ 343849 w 588445"/>
              <a:gd name="T21" fmla="*/ 519808 h 607568"/>
              <a:gd name="T22" fmla="*/ 328945 w 588445"/>
              <a:gd name="T23" fmla="*/ 504926 h 607568"/>
              <a:gd name="T24" fmla="*/ 288541 w 588445"/>
              <a:gd name="T25" fmla="*/ 240275 h 607568"/>
              <a:gd name="T26" fmla="*/ 308659 w 588445"/>
              <a:gd name="T27" fmla="*/ 368633 h 607568"/>
              <a:gd name="T28" fmla="*/ 297602 w 588445"/>
              <a:gd name="T29" fmla="*/ 360659 h 607568"/>
              <a:gd name="T30" fmla="*/ 275487 w 588445"/>
              <a:gd name="T31" fmla="*/ 281834 h 607568"/>
              <a:gd name="T32" fmla="*/ 288541 w 588445"/>
              <a:gd name="T33" fmla="*/ 240275 h 607568"/>
              <a:gd name="T34" fmla="*/ 322461 w 588445"/>
              <a:gd name="T35" fmla="*/ 196666 h 607568"/>
              <a:gd name="T36" fmla="*/ 381194 w 588445"/>
              <a:gd name="T37" fmla="*/ 307139 h 607568"/>
              <a:gd name="T38" fmla="*/ 367203 w 588445"/>
              <a:gd name="T39" fmla="*/ 376184 h 607568"/>
              <a:gd name="T40" fmla="*/ 337528 w 588445"/>
              <a:gd name="T41" fmla="*/ 376184 h 607568"/>
              <a:gd name="T42" fmla="*/ 333377 w 588445"/>
              <a:gd name="T43" fmla="*/ 244844 h 607568"/>
              <a:gd name="T44" fmla="*/ 305548 w 588445"/>
              <a:gd name="T45" fmla="*/ 215692 h 607568"/>
              <a:gd name="T46" fmla="*/ 322461 w 588445"/>
              <a:gd name="T47" fmla="*/ 196666 h 607568"/>
              <a:gd name="T48" fmla="*/ 360735 w 588445"/>
              <a:gd name="T49" fmla="*/ 162442 h 607568"/>
              <a:gd name="T50" fmla="*/ 427133 w 588445"/>
              <a:gd name="T51" fmla="*/ 307123 h 607568"/>
              <a:gd name="T52" fmla="*/ 396239 w 588445"/>
              <a:gd name="T53" fmla="*/ 385217 h 607568"/>
              <a:gd name="T54" fmla="*/ 410995 w 588445"/>
              <a:gd name="T55" fmla="*/ 307123 h 607568"/>
              <a:gd name="T56" fmla="*/ 344289 w 588445"/>
              <a:gd name="T57" fmla="*/ 175944 h 607568"/>
              <a:gd name="T58" fmla="*/ 360735 w 588445"/>
              <a:gd name="T59" fmla="*/ 162442 h 607568"/>
              <a:gd name="T60" fmla="*/ 329545 w 588445"/>
              <a:gd name="T61" fmla="*/ 131322 h 607568"/>
              <a:gd name="T62" fmla="*/ 339843 w 588445"/>
              <a:gd name="T63" fmla="*/ 140989 h 607568"/>
              <a:gd name="T64" fmla="*/ 245628 w 588445"/>
              <a:gd name="T65" fmla="*/ 281846 h 607568"/>
              <a:gd name="T66" fmla="*/ 276674 w 588445"/>
              <a:gd name="T67" fmla="*/ 381889 h 607568"/>
              <a:gd name="T68" fmla="*/ 310641 w 588445"/>
              <a:gd name="T69" fmla="*/ 401376 h 607568"/>
              <a:gd name="T70" fmla="*/ 213813 w 588445"/>
              <a:gd name="T71" fmla="*/ 297651 h 607568"/>
              <a:gd name="T72" fmla="*/ 329545 w 588445"/>
              <a:gd name="T73" fmla="*/ 131322 h 607568"/>
              <a:gd name="T74" fmla="*/ 294213 w 588445"/>
              <a:gd name="T75" fmla="*/ 102673 h 607568"/>
              <a:gd name="T76" fmla="*/ 306043 w 588445"/>
              <a:gd name="T77" fmla="*/ 111723 h 607568"/>
              <a:gd name="T78" fmla="*/ 184206 w 588445"/>
              <a:gd name="T79" fmla="*/ 297625 h 607568"/>
              <a:gd name="T80" fmla="*/ 225996 w 588445"/>
              <a:gd name="T81" fmla="*/ 400086 h 607568"/>
              <a:gd name="T82" fmla="*/ 252269 w 588445"/>
              <a:gd name="T83" fmla="*/ 417112 h 607568"/>
              <a:gd name="T84" fmla="*/ 161313 w 588445"/>
              <a:gd name="T85" fmla="*/ 307135 h 607568"/>
              <a:gd name="T86" fmla="*/ 294213 w 588445"/>
              <a:gd name="T87" fmla="*/ 102673 h 607568"/>
              <a:gd name="T88" fmla="*/ 283468 w 588445"/>
              <a:gd name="T89" fmla="*/ 61677 h 607568"/>
              <a:gd name="T90" fmla="*/ 121684 w 588445"/>
              <a:gd name="T91" fmla="*/ 307159 h 607568"/>
              <a:gd name="T92" fmla="*/ 173461 w 588445"/>
              <a:gd name="T93" fmla="*/ 421309 h 607568"/>
              <a:gd name="T94" fmla="*/ 294222 w 588445"/>
              <a:gd name="T95" fmla="*/ 461813 h 607568"/>
              <a:gd name="T96" fmla="*/ 414984 w 588445"/>
              <a:gd name="T97" fmla="*/ 421309 h 607568"/>
              <a:gd name="T98" fmla="*/ 466761 w 588445"/>
              <a:gd name="T99" fmla="*/ 307159 h 607568"/>
              <a:gd name="T100" fmla="*/ 304977 w 588445"/>
              <a:gd name="T101" fmla="*/ 61677 h 607568"/>
              <a:gd name="T102" fmla="*/ 283468 w 588445"/>
              <a:gd name="T103" fmla="*/ 61677 h 607568"/>
              <a:gd name="T104" fmla="*/ 60842 w 588445"/>
              <a:gd name="T105" fmla="*/ 0 h 607568"/>
              <a:gd name="T106" fmla="*/ 527603 w 588445"/>
              <a:gd name="T107" fmla="*/ 0 h 607568"/>
              <a:gd name="T108" fmla="*/ 588445 w 588445"/>
              <a:gd name="T109" fmla="*/ 60757 h 607568"/>
              <a:gd name="T110" fmla="*/ 588445 w 588445"/>
              <a:gd name="T111" fmla="*/ 546811 h 607568"/>
              <a:gd name="T112" fmla="*/ 527603 w 588445"/>
              <a:gd name="T113" fmla="*/ 607568 h 607568"/>
              <a:gd name="T114" fmla="*/ 60842 w 588445"/>
              <a:gd name="T115" fmla="*/ 607568 h 607568"/>
              <a:gd name="T116" fmla="*/ 0 w 588445"/>
              <a:gd name="T117" fmla="*/ 546811 h 607568"/>
              <a:gd name="T118" fmla="*/ 0 w 588445"/>
              <a:gd name="T119" fmla="*/ 60757 h 607568"/>
              <a:gd name="T120" fmla="*/ 60842 w 588445"/>
              <a:gd name="T121" fmla="*/ 0 h 607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88445" h="607568">
                <a:moveTo>
                  <a:pt x="427122" y="504926"/>
                </a:moveTo>
                <a:cubicBezTo>
                  <a:pt x="418979" y="504926"/>
                  <a:pt x="412219" y="511523"/>
                  <a:pt x="412219" y="519808"/>
                </a:cubicBezTo>
                <a:cubicBezTo>
                  <a:pt x="412219" y="527940"/>
                  <a:pt x="418979" y="534537"/>
                  <a:pt x="427122" y="534537"/>
                </a:cubicBezTo>
                <a:lnTo>
                  <a:pt x="492573" y="534537"/>
                </a:lnTo>
                <a:cubicBezTo>
                  <a:pt x="500870" y="534537"/>
                  <a:pt x="507476" y="527940"/>
                  <a:pt x="507476" y="519808"/>
                </a:cubicBezTo>
                <a:cubicBezTo>
                  <a:pt x="507476" y="511523"/>
                  <a:pt x="500870" y="504926"/>
                  <a:pt x="492573" y="504926"/>
                </a:cubicBezTo>
                <a:close/>
                <a:moveTo>
                  <a:pt x="99867" y="504926"/>
                </a:moveTo>
                <a:cubicBezTo>
                  <a:pt x="91570" y="504926"/>
                  <a:pt x="84963" y="511523"/>
                  <a:pt x="84963" y="519808"/>
                </a:cubicBezTo>
                <a:cubicBezTo>
                  <a:pt x="84963" y="527940"/>
                  <a:pt x="91570" y="534537"/>
                  <a:pt x="99867" y="534537"/>
                </a:cubicBezTo>
                <a:lnTo>
                  <a:pt x="328945" y="534537"/>
                </a:lnTo>
                <a:cubicBezTo>
                  <a:pt x="337088" y="534537"/>
                  <a:pt x="343849" y="527940"/>
                  <a:pt x="343849" y="519808"/>
                </a:cubicBezTo>
                <a:cubicBezTo>
                  <a:pt x="343849" y="511523"/>
                  <a:pt x="337088" y="504926"/>
                  <a:pt x="328945" y="504926"/>
                </a:cubicBezTo>
                <a:close/>
                <a:moveTo>
                  <a:pt x="288541" y="240275"/>
                </a:moveTo>
                <a:cubicBezTo>
                  <a:pt x="300980" y="247329"/>
                  <a:pt x="336456" y="276467"/>
                  <a:pt x="308659" y="368633"/>
                </a:cubicBezTo>
                <a:cubicBezTo>
                  <a:pt x="304666" y="366486"/>
                  <a:pt x="300980" y="363879"/>
                  <a:pt x="297602" y="360659"/>
                </a:cubicBezTo>
                <a:cubicBezTo>
                  <a:pt x="282859" y="346090"/>
                  <a:pt x="275487" y="319713"/>
                  <a:pt x="275487" y="281834"/>
                </a:cubicBezTo>
                <a:cubicBezTo>
                  <a:pt x="275487" y="268339"/>
                  <a:pt x="280555" y="254077"/>
                  <a:pt x="288541" y="240275"/>
                </a:cubicBezTo>
                <a:close/>
                <a:moveTo>
                  <a:pt x="322461" y="196666"/>
                </a:moveTo>
                <a:cubicBezTo>
                  <a:pt x="338143" y="208327"/>
                  <a:pt x="381194" y="245765"/>
                  <a:pt x="381194" y="307139"/>
                </a:cubicBezTo>
                <a:cubicBezTo>
                  <a:pt x="381194" y="340741"/>
                  <a:pt x="375351" y="362222"/>
                  <a:pt x="367203" y="376184"/>
                </a:cubicBezTo>
                <a:lnTo>
                  <a:pt x="337528" y="376184"/>
                </a:lnTo>
                <a:cubicBezTo>
                  <a:pt x="353826" y="321255"/>
                  <a:pt x="352442" y="276912"/>
                  <a:pt x="333377" y="244844"/>
                </a:cubicBezTo>
                <a:cubicBezTo>
                  <a:pt x="324460" y="229654"/>
                  <a:pt x="313543" y="220755"/>
                  <a:pt x="305548" y="215692"/>
                </a:cubicBezTo>
                <a:cubicBezTo>
                  <a:pt x="310929" y="209094"/>
                  <a:pt x="316618" y="202803"/>
                  <a:pt x="322461" y="196666"/>
                </a:cubicBezTo>
                <a:close/>
                <a:moveTo>
                  <a:pt x="360735" y="162442"/>
                </a:moveTo>
                <a:cubicBezTo>
                  <a:pt x="394702" y="200031"/>
                  <a:pt x="427133" y="250816"/>
                  <a:pt x="427133" y="307123"/>
                </a:cubicBezTo>
                <a:cubicBezTo>
                  <a:pt x="427133" y="340877"/>
                  <a:pt x="415144" y="366652"/>
                  <a:pt x="396239" y="385217"/>
                </a:cubicBezTo>
                <a:cubicBezTo>
                  <a:pt x="405922" y="365272"/>
                  <a:pt x="410995" y="339189"/>
                  <a:pt x="410995" y="307123"/>
                </a:cubicBezTo>
                <a:cubicBezTo>
                  <a:pt x="410995" y="237007"/>
                  <a:pt x="366422" y="193281"/>
                  <a:pt x="344289" y="175944"/>
                </a:cubicBezTo>
                <a:cubicBezTo>
                  <a:pt x="350130" y="170727"/>
                  <a:pt x="355816" y="166278"/>
                  <a:pt x="360735" y="162442"/>
                </a:cubicBezTo>
                <a:close/>
                <a:moveTo>
                  <a:pt x="329545" y="131322"/>
                </a:moveTo>
                <a:cubicBezTo>
                  <a:pt x="332927" y="134391"/>
                  <a:pt x="336308" y="137613"/>
                  <a:pt x="339843" y="140989"/>
                </a:cubicBezTo>
                <a:cubicBezTo>
                  <a:pt x="311102" y="163851"/>
                  <a:pt x="245628" y="222312"/>
                  <a:pt x="245628" y="281846"/>
                </a:cubicBezTo>
                <a:cubicBezTo>
                  <a:pt x="245628" y="328646"/>
                  <a:pt x="255772" y="361328"/>
                  <a:pt x="276674" y="381889"/>
                </a:cubicBezTo>
                <a:cubicBezTo>
                  <a:pt x="286972" y="392016"/>
                  <a:pt x="298653" y="398000"/>
                  <a:pt x="310641" y="401376"/>
                </a:cubicBezTo>
                <a:cubicBezTo>
                  <a:pt x="275752" y="399381"/>
                  <a:pt x="213813" y="383577"/>
                  <a:pt x="213813" y="297651"/>
                </a:cubicBezTo>
                <a:cubicBezTo>
                  <a:pt x="213813" y="216788"/>
                  <a:pt x="318326" y="139454"/>
                  <a:pt x="329545" y="131322"/>
                </a:cubicBezTo>
                <a:close/>
                <a:moveTo>
                  <a:pt x="294213" y="102673"/>
                </a:moveTo>
                <a:cubicBezTo>
                  <a:pt x="297593" y="105127"/>
                  <a:pt x="301587" y="108041"/>
                  <a:pt x="306043" y="111723"/>
                </a:cubicBezTo>
                <a:cubicBezTo>
                  <a:pt x="278388" y="132583"/>
                  <a:pt x="184206" y="210042"/>
                  <a:pt x="184206" y="297625"/>
                </a:cubicBezTo>
                <a:cubicBezTo>
                  <a:pt x="184206" y="341187"/>
                  <a:pt x="198648" y="376618"/>
                  <a:pt x="225996" y="400086"/>
                </a:cubicBezTo>
                <a:cubicBezTo>
                  <a:pt x="233832" y="406835"/>
                  <a:pt x="242589" y="412510"/>
                  <a:pt x="252269" y="417112"/>
                </a:cubicBezTo>
                <a:cubicBezTo>
                  <a:pt x="202489" y="404841"/>
                  <a:pt x="161313" y="369563"/>
                  <a:pt x="161313" y="307135"/>
                </a:cubicBezTo>
                <a:cubicBezTo>
                  <a:pt x="161313" y="208202"/>
                  <a:pt x="260872" y="127061"/>
                  <a:pt x="294213" y="102673"/>
                </a:cubicBezTo>
                <a:close/>
                <a:moveTo>
                  <a:pt x="283468" y="61677"/>
                </a:moveTo>
                <a:cubicBezTo>
                  <a:pt x="276861" y="65973"/>
                  <a:pt x="121684" y="167235"/>
                  <a:pt x="121684" y="307159"/>
                </a:cubicBezTo>
                <a:cubicBezTo>
                  <a:pt x="121684" y="353494"/>
                  <a:pt x="139506" y="392925"/>
                  <a:pt x="173461" y="421309"/>
                </a:cubicBezTo>
                <a:cubicBezTo>
                  <a:pt x="204496" y="447391"/>
                  <a:pt x="247516" y="461813"/>
                  <a:pt x="294222" y="461813"/>
                </a:cubicBezTo>
                <a:cubicBezTo>
                  <a:pt x="340929" y="461813"/>
                  <a:pt x="383949" y="447391"/>
                  <a:pt x="414984" y="421309"/>
                </a:cubicBezTo>
                <a:cubicBezTo>
                  <a:pt x="448939" y="392925"/>
                  <a:pt x="466761" y="353494"/>
                  <a:pt x="466761" y="307159"/>
                </a:cubicBezTo>
                <a:cubicBezTo>
                  <a:pt x="466761" y="167235"/>
                  <a:pt x="311584" y="65973"/>
                  <a:pt x="304977" y="61677"/>
                </a:cubicBezTo>
                <a:cubicBezTo>
                  <a:pt x="298371" y="57535"/>
                  <a:pt x="290074" y="57535"/>
                  <a:pt x="283468" y="61677"/>
                </a:cubicBezTo>
                <a:close/>
                <a:moveTo>
                  <a:pt x="60842" y="0"/>
                </a:moveTo>
                <a:lnTo>
                  <a:pt x="527603" y="0"/>
                </a:lnTo>
                <a:cubicBezTo>
                  <a:pt x="561251" y="0"/>
                  <a:pt x="588445" y="27310"/>
                  <a:pt x="588445" y="60757"/>
                </a:cubicBezTo>
                <a:lnTo>
                  <a:pt x="588445" y="546811"/>
                </a:lnTo>
                <a:cubicBezTo>
                  <a:pt x="588445" y="580258"/>
                  <a:pt x="561251" y="607568"/>
                  <a:pt x="527603" y="607568"/>
                </a:cubicBezTo>
                <a:lnTo>
                  <a:pt x="60842" y="607568"/>
                </a:lnTo>
                <a:cubicBezTo>
                  <a:pt x="27194" y="607568"/>
                  <a:pt x="0" y="580258"/>
                  <a:pt x="0" y="546811"/>
                </a:cubicBezTo>
                <a:lnTo>
                  <a:pt x="0" y="60757"/>
                </a:lnTo>
                <a:cubicBezTo>
                  <a:pt x="0" y="27310"/>
                  <a:pt x="27194" y="0"/>
                  <a:pt x="60842" y="0"/>
                </a:cubicBezTo>
                <a:close/>
              </a:path>
            </a:pathLst>
          </a:custGeom>
          <a:solidFill>
            <a:schemeClr val="accent1">
              <a:alpha val="29999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76" name="clipboard-with-pencil_65251">
            <a:extLst>
              <a:ext uri="{FF2B5EF4-FFF2-40B4-BE49-F238E27FC236}">
                <a16:creationId xmlns:a16="http://schemas.microsoft.com/office/drawing/2014/main" id="{A5521410-BE91-4FD5-93BB-860AE95BB5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73733" y="3873251"/>
            <a:ext cx="487363" cy="515937"/>
          </a:xfrm>
          <a:custGeom>
            <a:avLst/>
            <a:gdLst>
              <a:gd name="T0" fmla="*/ 306913 w 558241"/>
              <a:gd name="T1" fmla="*/ 483053 h 591209"/>
              <a:gd name="T2" fmla="*/ 289038 w 558241"/>
              <a:gd name="T3" fmla="*/ 505818 h 591209"/>
              <a:gd name="T4" fmla="*/ 250307 w 558241"/>
              <a:gd name="T5" fmla="*/ 515715 h 591209"/>
              <a:gd name="T6" fmla="*/ 242363 w 558241"/>
              <a:gd name="T7" fmla="*/ 508787 h 591209"/>
              <a:gd name="T8" fmla="*/ 240376 w 558241"/>
              <a:gd name="T9" fmla="*/ 466228 h 591209"/>
              <a:gd name="T10" fmla="*/ 69554 w 558241"/>
              <a:gd name="T11" fmla="*/ 250982 h 591209"/>
              <a:gd name="T12" fmla="*/ 307034 w 558241"/>
              <a:gd name="T13" fmla="*/ 269828 h 591209"/>
              <a:gd name="T14" fmla="*/ 307034 w 558241"/>
              <a:gd name="T15" fmla="*/ 231144 h 591209"/>
              <a:gd name="T16" fmla="*/ 520505 w 558241"/>
              <a:gd name="T17" fmla="*/ 88307 h 591209"/>
              <a:gd name="T18" fmla="*/ 558241 w 558241"/>
              <a:gd name="T19" fmla="*/ 119049 h 591209"/>
              <a:gd name="T20" fmla="*/ 327851 w 558241"/>
              <a:gd name="T21" fmla="*/ 454237 h 591209"/>
              <a:gd name="T22" fmla="*/ 503623 w 558241"/>
              <a:gd name="T23" fmla="*/ 91282 h 591209"/>
              <a:gd name="T24" fmla="*/ 26828 w 558241"/>
              <a:gd name="T25" fmla="*/ 86324 h 591209"/>
              <a:gd name="T26" fmla="*/ 91414 w 558241"/>
              <a:gd name="T27" fmla="*/ 136912 h 591209"/>
              <a:gd name="T28" fmla="*/ 262320 w 558241"/>
              <a:gd name="T29" fmla="*/ 179564 h 591209"/>
              <a:gd name="T30" fmla="*/ 306040 w 558241"/>
              <a:gd name="T31" fmla="*/ 86324 h 591209"/>
              <a:gd name="T32" fmla="*/ 395467 w 558241"/>
              <a:gd name="T33" fmla="*/ 112114 h 591209"/>
              <a:gd name="T34" fmla="*/ 312002 w 558241"/>
              <a:gd name="T35" fmla="*/ 320416 h 591209"/>
              <a:gd name="T36" fmla="*/ 69554 w 558241"/>
              <a:gd name="T37" fmla="*/ 340254 h 591209"/>
              <a:gd name="T38" fmla="*/ 284180 w 558241"/>
              <a:gd name="T39" fmla="*/ 360093 h 591209"/>
              <a:gd name="T40" fmla="*/ 89427 w 558241"/>
              <a:gd name="T41" fmla="*/ 410680 h 591209"/>
              <a:gd name="T42" fmla="*/ 89427 w 558241"/>
              <a:gd name="T43" fmla="*/ 449365 h 591209"/>
              <a:gd name="T44" fmla="*/ 219593 w 558241"/>
              <a:gd name="T45" fmla="*/ 451349 h 591209"/>
              <a:gd name="T46" fmla="*/ 217606 w 558241"/>
              <a:gd name="T47" fmla="*/ 511856 h 591209"/>
              <a:gd name="T48" fmla="*/ 250396 w 558241"/>
              <a:gd name="T49" fmla="*/ 541613 h 591209"/>
              <a:gd name="T50" fmla="*/ 296104 w 558241"/>
              <a:gd name="T51" fmla="*/ 530702 h 591209"/>
              <a:gd name="T52" fmla="*/ 395467 w 558241"/>
              <a:gd name="T53" fmla="*/ 402745 h 591209"/>
              <a:gd name="T54" fmla="*/ 369633 w 558241"/>
              <a:gd name="T55" fmla="*/ 591209 h 591209"/>
              <a:gd name="T56" fmla="*/ 0 w 558241"/>
              <a:gd name="T57" fmla="*/ 564427 h 591209"/>
              <a:gd name="T58" fmla="*/ 26828 w 558241"/>
              <a:gd name="T59" fmla="*/ 86324 h 591209"/>
              <a:gd name="T60" fmla="*/ 177849 w 558241"/>
              <a:gd name="T61" fmla="*/ 44621 h 591209"/>
              <a:gd name="T62" fmla="*/ 197715 w 558241"/>
              <a:gd name="T63" fmla="*/ 24790 h 591209"/>
              <a:gd name="T64" fmla="*/ 243405 w 558241"/>
              <a:gd name="T65" fmla="*/ 44621 h 591209"/>
              <a:gd name="T66" fmla="*/ 280156 w 558241"/>
              <a:gd name="T67" fmla="*/ 62470 h 591209"/>
              <a:gd name="T68" fmla="*/ 262277 w 558241"/>
              <a:gd name="T69" fmla="*/ 153695 h 591209"/>
              <a:gd name="T70" fmla="*/ 116267 w 558241"/>
              <a:gd name="T71" fmla="*/ 135847 h 591209"/>
              <a:gd name="T72" fmla="*/ 134146 w 558241"/>
              <a:gd name="T73" fmla="*/ 44621 h 591209"/>
              <a:gd name="T74" fmla="*/ 197715 w 558241"/>
              <a:gd name="T75" fmla="*/ 0 h 59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8241" h="591209">
                <a:moveTo>
                  <a:pt x="254280" y="446433"/>
                </a:moveTo>
                <a:lnTo>
                  <a:pt x="306913" y="483053"/>
                </a:lnTo>
                <a:lnTo>
                  <a:pt x="293010" y="502848"/>
                </a:lnTo>
                <a:cubicBezTo>
                  <a:pt x="292017" y="503838"/>
                  <a:pt x="291024" y="504828"/>
                  <a:pt x="289038" y="505818"/>
                </a:cubicBezTo>
                <a:lnTo>
                  <a:pt x="252293" y="515715"/>
                </a:lnTo>
                <a:cubicBezTo>
                  <a:pt x="251300" y="515715"/>
                  <a:pt x="250307" y="515715"/>
                  <a:pt x="250307" y="515715"/>
                </a:cubicBezTo>
                <a:cubicBezTo>
                  <a:pt x="248321" y="515715"/>
                  <a:pt x="247328" y="515715"/>
                  <a:pt x="246335" y="514725"/>
                </a:cubicBezTo>
                <a:cubicBezTo>
                  <a:pt x="244349" y="512746"/>
                  <a:pt x="243356" y="511756"/>
                  <a:pt x="242363" y="508787"/>
                </a:cubicBezTo>
                <a:lnTo>
                  <a:pt x="239383" y="471177"/>
                </a:lnTo>
                <a:cubicBezTo>
                  <a:pt x="239383" y="469197"/>
                  <a:pt x="239383" y="467218"/>
                  <a:pt x="240376" y="466228"/>
                </a:cubicBezTo>
                <a:close/>
                <a:moveTo>
                  <a:pt x="89427" y="231144"/>
                </a:moveTo>
                <a:cubicBezTo>
                  <a:pt x="78497" y="231144"/>
                  <a:pt x="69554" y="240071"/>
                  <a:pt x="69554" y="250982"/>
                </a:cubicBezTo>
                <a:cubicBezTo>
                  <a:pt x="69554" y="261893"/>
                  <a:pt x="78497" y="269828"/>
                  <a:pt x="89427" y="269828"/>
                </a:cubicBezTo>
                <a:lnTo>
                  <a:pt x="307034" y="269828"/>
                </a:lnTo>
                <a:cubicBezTo>
                  <a:pt x="316970" y="269828"/>
                  <a:pt x="325913" y="261893"/>
                  <a:pt x="325913" y="250982"/>
                </a:cubicBezTo>
                <a:cubicBezTo>
                  <a:pt x="325913" y="240071"/>
                  <a:pt x="316970" y="231144"/>
                  <a:pt x="307034" y="231144"/>
                </a:cubicBezTo>
                <a:close/>
                <a:moveTo>
                  <a:pt x="513553" y="86324"/>
                </a:moveTo>
                <a:cubicBezTo>
                  <a:pt x="515540" y="86324"/>
                  <a:pt x="518519" y="86324"/>
                  <a:pt x="520505" y="88307"/>
                </a:cubicBezTo>
                <a:lnTo>
                  <a:pt x="552283" y="111116"/>
                </a:lnTo>
                <a:cubicBezTo>
                  <a:pt x="555262" y="113099"/>
                  <a:pt x="557248" y="115083"/>
                  <a:pt x="558241" y="119049"/>
                </a:cubicBezTo>
                <a:cubicBezTo>
                  <a:pt x="558241" y="122024"/>
                  <a:pt x="557248" y="124999"/>
                  <a:pt x="556255" y="127975"/>
                </a:cubicBezTo>
                <a:lnTo>
                  <a:pt x="327851" y="454237"/>
                </a:lnTo>
                <a:lnTo>
                  <a:pt x="275218" y="417545"/>
                </a:lnTo>
                <a:lnTo>
                  <a:pt x="503623" y="91282"/>
                </a:lnTo>
                <a:cubicBezTo>
                  <a:pt x="505609" y="88307"/>
                  <a:pt x="509581" y="86324"/>
                  <a:pt x="513553" y="86324"/>
                </a:cubicBezTo>
                <a:close/>
                <a:moveTo>
                  <a:pt x="26828" y="86324"/>
                </a:moveTo>
                <a:lnTo>
                  <a:pt x="91414" y="86324"/>
                </a:lnTo>
                <a:lnTo>
                  <a:pt x="91414" y="136912"/>
                </a:lnTo>
                <a:cubicBezTo>
                  <a:pt x="91414" y="160718"/>
                  <a:pt x="110293" y="179564"/>
                  <a:pt x="134141" y="179564"/>
                </a:cubicBezTo>
                <a:lnTo>
                  <a:pt x="262320" y="179564"/>
                </a:lnTo>
                <a:cubicBezTo>
                  <a:pt x="286167" y="179564"/>
                  <a:pt x="306040" y="160718"/>
                  <a:pt x="306040" y="136912"/>
                </a:cubicBezTo>
                <a:lnTo>
                  <a:pt x="306040" y="86324"/>
                </a:lnTo>
                <a:lnTo>
                  <a:pt x="369633" y="86324"/>
                </a:lnTo>
                <a:cubicBezTo>
                  <a:pt x="384537" y="86324"/>
                  <a:pt x="395467" y="98227"/>
                  <a:pt x="395467" y="112114"/>
                </a:cubicBezTo>
                <a:lnTo>
                  <a:pt x="395467" y="201386"/>
                </a:lnTo>
                <a:lnTo>
                  <a:pt x="312002" y="320416"/>
                </a:lnTo>
                <a:lnTo>
                  <a:pt x="89427" y="321408"/>
                </a:lnTo>
                <a:cubicBezTo>
                  <a:pt x="78497" y="321408"/>
                  <a:pt x="69554" y="329343"/>
                  <a:pt x="69554" y="340254"/>
                </a:cubicBezTo>
                <a:cubicBezTo>
                  <a:pt x="69554" y="351165"/>
                  <a:pt x="78497" y="360093"/>
                  <a:pt x="89427" y="360093"/>
                </a:cubicBezTo>
                <a:lnTo>
                  <a:pt x="284180" y="360093"/>
                </a:lnTo>
                <a:lnTo>
                  <a:pt x="248409" y="410680"/>
                </a:lnTo>
                <a:lnTo>
                  <a:pt x="89427" y="410680"/>
                </a:lnTo>
                <a:cubicBezTo>
                  <a:pt x="78497" y="410680"/>
                  <a:pt x="69554" y="419608"/>
                  <a:pt x="69554" y="430519"/>
                </a:cubicBezTo>
                <a:cubicBezTo>
                  <a:pt x="69554" y="440438"/>
                  <a:pt x="78497" y="449365"/>
                  <a:pt x="89427" y="449365"/>
                </a:cubicBezTo>
                <a:lnTo>
                  <a:pt x="221581" y="449365"/>
                </a:lnTo>
                <a:lnTo>
                  <a:pt x="219593" y="451349"/>
                </a:lnTo>
                <a:cubicBezTo>
                  <a:pt x="215619" y="457300"/>
                  <a:pt x="213631" y="465236"/>
                  <a:pt x="213631" y="473171"/>
                </a:cubicBezTo>
                <a:lnTo>
                  <a:pt x="217606" y="511856"/>
                </a:lnTo>
                <a:cubicBezTo>
                  <a:pt x="217606" y="520783"/>
                  <a:pt x="223568" y="529710"/>
                  <a:pt x="231517" y="535662"/>
                </a:cubicBezTo>
                <a:cubicBezTo>
                  <a:pt x="236485" y="539629"/>
                  <a:pt x="243441" y="541613"/>
                  <a:pt x="250396" y="541613"/>
                </a:cubicBezTo>
                <a:cubicBezTo>
                  <a:pt x="253377" y="541613"/>
                  <a:pt x="256358" y="541613"/>
                  <a:pt x="259339" y="540621"/>
                </a:cubicBezTo>
                <a:lnTo>
                  <a:pt x="296104" y="530702"/>
                </a:lnTo>
                <a:cubicBezTo>
                  <a:pt x="303059" y="528718"/>
                  <a:pt x="310015" y="523759"/>
                  <a:pt x="314983" y="517807"/>
                </a:cubicBezTo>
                <a:lnTo>
                  <a:pt x="395467" y="402745"/>
                </a:lnTo>
                <a:lnTo>
                  <a:pt x="395467" y="564427"/>
                </a:lnTo>
                <a:cubicBezTo>
                  <a:pt x="395467" y="578314"/>
                  <a:pt x="384537" y="591209"/>
                  <a:pt x="369633" y="591209"/>
                </a:cubicBezTo>
                <a:lnTo>
                  <a:pt x="26828" y="591209"/>
                </a:lnTo>
                <a:cubicBezTo>
                  <a:pt x="11923" y="591209"/>
                  <a:pt x="0" y="578314"/>
                  <a:pt x="0" y="564427"/>
                </a:cubicBezTo>
                <a:lnTo>
                  <a:pt x="0" y="112114"/>
                </a:lnTo>
                <a:cubicBezTo>
                  <a:pt x="0" y="98227"/>
                  <a:pt x="11923" y="86324"/>
                  <a:pt x="26828" y="86324"/>
                </a:cubicBezTo>
                <a:close/>
                <a:moveTo>
                  <a:pt x="197715" y="24790"/>
                </a:moveTo>
                <a:cubicBezTo>
                  <a:pt x="186789" y="24790"/>
                  <a:pt x="177849" y="33714"/>
                  <a:pt x="177849" y="44621"/>
                </a:cubicBezTo>
                <a:lnTo>
                  <a:pt x="218573" y="44621"/>
                </a:lnTo>
                <a:cubicBezTo>
                  <a:pt x="217580" y="33714"/>
                  <a:pt x="208641" y="24790"/>
                  <a:pt x="197715" y="24790"/>
                </a:cubicBezTo>
                <a:close/>
                <a:moveTo>
                  <a:pt x="197715" y="0"/>
                </a:moveTo>
                <a:cubicBezTo>
                  <a:pt x="222546" y="0"/>
                  <a:pt x="243405" y="19832"/>
                  <a:pt x="243405" y="44621"/>
                </a:cubicBezTo>
                <a:lnTo>
                  <a:pt x="262277" y="44621"/>
                </a:lnTo>
                <a:cubicBezTo>
                  <a:pt x="272210" y="44621"/>
                  <a:pt x="280156" y="52554"/>
                  <a:pt x="280156" y="62470"/>
                </a:cubicBezTo>
                <a:lnTo>
                  <a:pt x="280156" y="135847"/>
                </a:lnTo>
                <a:cubicBezTo>
                  <a:pt x="280156" y="145762"/>
                  <a:pt x="272210" y="153695"/>
                  <a:pt x="262277" y="153695"/>
                </a:cubicBezTo>
                <a:lnTo>
                  <a:pt x="134146" y="153695"/>
                </a:lnTo>
                <a:cubicBezTo>
                  <a:pt x="124213" y="153695"/>
                  <a:pt x="116267" y="145762"/>
                  <a:pt x="116267" y="135847"/>
                </a:cubicBezTo>
                <a:lnTo>
                  <a:pt x="116267" y="62470"/>
                </a:lnTo>
                <a:cubicBezTo>
                  <a:pt x="116267" y="52554"/>
                  <a:pt x="124213" y="44621"/>
                  <a:pt x="134146" y="44621"/>
                </a:cubicBezTo>
                <a:lnTo>
                  <a:pt x="153018" y="44621"/>
                </a:lnTo>
                <a:cubicBezTo>
                  <a:pt x="153018" y="19832"/>
                  <a:pt x="172883" y="0"/>
                  <a:pt x="197715" y="0"/>
                </a:cubicBezTo>
                <a:close/>
              </a:path>
            </a:pathLst>
          </a:custGeom>
          <a:solidFill>
            <a:schemeClr val="bg1">
              <a:alpha val="2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77" name="bedroom-furniture_18164">
            <a:extLst>
              <a:ext uri="{FF2B5EF4-FFF2-40B4-BE49-F238E27FC236}">
                <a16:creationId xmlns:a16="http://schemas.microsoft.com/office/drawing/2014/main" id="{15BCDD50-1FD3-41A3-A389-C92E7CD827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1646" y="1753437"/>
            <a:ext cx="609600" cy="300038"/>
          </a:xfrm>
          <a:custGeom>
            <a:avLst/>
            <a:gdLst>
              <a:gd name="T0" fmla="*/ 493675 w 606721"/>
              <a:gd name="T1" fmla="*/ 267020 h 297857"/>
              <a:gd name="T2" fmla="*/ 575884 w 606721"/>
              <a:gd name="T3" fmla="*/ 267020 h 297857"/>
              <a:gd name="T4" fmla="*/ 575884 w 606721"/>
              <a:gd name="T5" fmla="*/ 297857 h 297857"/>
              <a:gd name="T6" fmla="*/ 493675 w 606721"/>
              <a:gd name="T7" fmla="*/ 297857 h 297857"/>
              <a:gd name="T8" fmla="*/ 30837 w 606721"/>
              <a:gd name="T9" fmla="*/ 267020 h 297857"/>
              <a:gd name="T10" fmla="*/ 113116 w 606721"/>
              <a:gd name="T11" fmla="*/ 267020 h 297857"/>
              <a:gd name="T12" fmla="*/ 113116 w 606721"/>
              <a:gd name="T13" fmla="*/ 297857 h 297857"/>
              <a:gd name="T14" fmla="*/ 30837 w 606721"/>
              <a:gd name="T15" fmla="*/ 297857 h 297857"/>
              <a:gd name="T16" fmla="*/ 481430 w 606721"/>
              <a:gd name="T17" fmla="*/ 47041 h 297857"/>
              <a:gd name="T18" fmla="*/ 551608 w 606721"/>
              <a:gd name="T19" fmla="*/ 65624 h 297857"/>
              <a:gd name="T20" fmla="*/ 551892 w 606721"/>
              <a:gd name="T21" fmla="*/ 102767 h 297857"/>
              <a:gd name="T22" fmla="*/ 551892 w 606721"/>
              <a:gd name="T23" fmla="*/ 108736 h 297857"/>
              <a:gd name="T24" fmla="*/ 51304 w 606721"/>
              <a:gd name="T25" fmla="*/ 112905 h 297857"/>
              <a:gd name="T26" fmla="*/ 51209 w 606721"/>
              <a:gd name="T27" fmla="*/ 102767 h 297857"/>
              <a:gd name="T28" fmla="*/ 51019 w 606721"/>
              <a:gd name="T29" fmla="*/ 89691 h 297857"/>
              <a:gd name="T30" fmla="*/ 126938 w 606721"/>
              <a:gd name="T31" fmla="*/ 61076 h 297857"/>
              <a:gd name="T32" fmla="*/ 381550 w 606721"/>
              <a:gd name="T33" fmla="*/ 82111 h 297857"/>
              <a:gd name="T34" fmla="*/ 399865 w 606721"/>
              <a:gd name="T35" fmla="*/ 90638 h 297857"/>
              <a:gd name="T36" fmla="*/ 481430 w 606721"/>
              <a:gd name="T37" fmla="*/ 47041 h 297857"/>
              <a:gd name="T38" fmla="*/ 561364 w 606721"/>
              <a:gd name="T39" fmla="*/ 0 h 297857"/>
              <a:gd name="T40" fmla="*/ 606721 w 606721"/>
              <a:gd name="T41" fmla="*/ 0 h 297857"/>
              <a:gd name="T42" fmla="*/ 606721 w 606721"/>
              <a:gd name="T43" fmla="*/ 256717 h 297857"/>
              <a:gd name="T44" fmla="*/ 586225 w 606721"/>
              <a:gd name="T45" fmla="*/ 256717 h 297857"/>
              <a:gd name="T46" fmla="*/ 483365 w 606721"/>
              <a:gd name="T47" fmla="*/ 256717 h 297857"/>
              <a:gd name="T48" fmla="*/ 123451 w 606721"/>
              <a:gd name="T49" fmla="*/ 256717 h 297857"/>
              <a:gd name="T50" fmla="*/ 20591 w 606721"/>
              <a:gd name="T51" fmla="*/ 256717 h 297857"/>
              <a:gd name="T52" fmla="*/ 0 w 606721"/>
              <a:gd name="T53" fmla="*/ 256717 h 297857"/>
              <a:gd name="T54" fmla="*/ 0 w 606721"/>
              <a:gd name="T55" fmla="*/ 61597 h 297857"/>
              <a:gd name="T56" fmla="*/ 40328 w 606721"/>
              <a:gd name="T57" fmla="*/ 61313 h 297857"/>
              <a:gd name="T58" fmla="*/ 41182 w 606721"/>
              <a:gd name="T59" fmla="*/ 118266 h 297857"/>
              <a:gd name="T60" fmla="*/ 41182 w 606721"/>
              <a:gd name="T61" fmla="*/ 123289 h 297857"/>
              <a:gd name="T62" fmla="*/ 49248 w 606721"/>
              <a:gd name="T63" fmla="*/ 123194 h 297857"/>
              <a:gd name="T64" fmla="*/ 51430 w 606721"/>
              <a:gd name="T65" fmla="*/ 123194 h 297857"/>
              <a:gd name="T66" fmla="*/ 100962 w 606721"/>
              <a:gd name="T67" fmla="*/ 122720 h 297857"/>
              <a:gd name="T68" fmla="*/ 161027 w 606721"/>
              <a:gd name="T69" fmla="*/ 122246 h 297857"/>
              <a:gd name="T70" fmla="*/ 477862 w 606721"/>
              <a:gd name="T71" fmla="*/ 119593 h 297857"/>
              <a:gd name="T72" fmla="*/ 488110 w 606721"/>
              <a:gd name="T73" fmla="*/ 119498 h 297857"/>
              <a:gd name="T74" fmla="*/ 537452 w 606721"/>
              <a:gd name="T75" fmla="*/ 119119 h 297857"/>
              <a:gd name="T76" fmla="*/ 538591 w 606721"/>
              <a:gd name="T77" fmla="*/ 119119 h 297857"/>
              <a:gd name="T78" fmla="*/ 562218 w 606721"/>
              <a:gd name="T79" fmla="*/ 118929 h 297857"/>
              <a:gd name="T80" fmla="*/ 562218 w 606721"/>
              <a:gd name="T81" fmla="*/ 112959 h 297857"/>
              <a:gd name="T82" fmla="*/ 562123 w 606721"/>
              <a:gd name="T83" fmla="*/ 102725 h 297857"/>
              <a:gd name="T84" fmla="*/ 561934 w 606721"/>
              <a:gd name="T85" fmla="*/ 76759 h 297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6721" h="297857">
                <a:moveTo>
                  <a:pt x="493675" y="267020"/>
                </a:moveTo>
                <a:lnTo>
                  <a:pt x="575884" y="267020"/>
                </a:lnTo>
                <a:lnTo>
                  <a:pt x="575884" y="297857"/>
                </a:lnTo>
                <a:lnTo>
                  <a:pt x="493675" y="297857"/>
                </a:lnTo>
                <a:close/>
                <a:moveTo>
                  <a:pt x="30837" y="267020"/>
                </a:moveTo>
                <a:lnTo>
                  <a:pt x="113116" y="267020"/>
                </a:lnTo>
                <a:lnTo>
                  <a:pt x="113116" y="297857"/>
                </a:lnTo>
                <a:lnTo>
                  <a:pt x="30837" y="297857"/>
                </a:lnTo>
                <a:close/>
                <a:moveTo>
                  <a:pt x="481430" y="47041"/>
                </a:moveTo>
                <a:cubicBezTo>
                  <a:pt x="509046" y="44139"/>
                  <a:pt x="534763" y="51601"/>
                  <a:pt x="551608" y="65624"/>
                </a:cubicBezTo>
                <a:lnTo>
                  <a:pt x="551892" y="102767"/>
                </a:lnTo>
                <a:lnTo>
                  <a:pt x="551892" y="108736"/>
                </a:lnTo>
                <a:lnTo>
                  <a:pt x="51304" y="112905"/>
                </a:lnTo>
                <a:lnTo>
                  <a:pt x="51209" y="102767"/>
                </a:lnTo>
                <a:lnTo>
                  <a:pt x="51019" y="89691"/>
                </a:lnTo>
                <a:cubicBezTo>
                  <a:pt x="62122" y="69414"/>
                  <a:pt x="92680" y="60318"/>
                  <a:pt x="126938" y="61076"/>
                </a:cubicBezTo>
                <a:cubicBezTo>
                  <a:pt x="186534" y="62402"/>
                  <a:pt x="325275" y="58328"/>
                  <a:pt x="381550" y="82111"/>
                </a:cubicBezTo>
                <a:cubicBezTo>
                  <a:pt x="384207" y="81542"/>
                  <a:pt x="397208" y="91207"/>
                  <a:pt x="399865" y="90638"/>
                </a:cubicBezTo>
                <a:cubicBezTo>
                  <a:pt x="424301" y="63208"/>
                  <a:pt x="453815" y="49942"/>
                  <a:pt x="481430" y="47041"/>
                </a:cubicBezTo>
                <a:close/>
                <a:moveTo>
                  <a:pt x="561364" y="0"/>
                </a:moveTo>
                <a:lnTo>
                  <a:pt x="606721" y="0"/>
                </a:lnTo>
                <a:lnTo>
                  <a:pt x="606721" y="256717"/>
                </a:lnTo>
                <a:lnTo>
                  <a:pt x="586225" y="256717"/>
                </a:lnTo>
                <a:lnTo>
                  <a:pt x="483365" y="256717"/>
                </a:lnTo>
                <a:lnTo>
                  <a:pt x="123451" y="256717"/>
                </a:lnTo>
                <a:lnTo>
                  <a:pt x="20591" y="256717"/>
                </a:lnTo>
                <a:lnTo>
                  <a:pt x="0" y="256717"/>
                </a:lnTo>
                <a:lnTo>
                  <a:pt x="0" y="61597"/>
                </a:lnTo>
                <a:lnTo>
                  <a:pt x="40328" y="61313"/>
                </a:lnTo>
                <a:lnTo>
                  <a:pt x="41182" y="118266"/>
                </a:lnTo>
                <a:lnTo>
                  <a:pt x="41182" y="123289"/>
                </a:lnTo>
                <a:lnTo>
                  <a:pt x="49248" y="123194"/>
                </a:lnTo>
                <a:lnTo>
                  <a:pt x="51430" y="123194"/>
                </a:lnTo>
                <a:lnTo>
                  <a:pt x="100962" y="122720"/>
                </a:lnTo>
                <a:lnTo>
                  <a:pt x="161027" y="122246"/>
                </a:lnTo>
                <a:lnTo>
                  <a:pt x="477862" y="119593"/>
                </a:lnTo>
                <a:lnTo>
                  <a:pt x="488110" y="119498"/>
                </a:lnTo>
                <a:lnTo>
                  <a:pt x="537452" y="119119"/>
                </a:lnTo>
                <a:lnTo>
                  <a:pt x="538591" y="119119"/>
                </a:lnTo>
                <a:lnTo>
                  <a:pt x="562218" y="118929"/>
                </a:lnTo>
                <a:lnTo>
                  <a:pt x="562218" y="112959"/>
                </a:lnTo>
                <a:lnTo>
                  <a:pt x="562123" y="102725"/>
                </a:lnTo>
                <a:lnTo>
                  <a:pt x="561934" y="76759"/>
                </a:lnTo>
                <a:close/>
              </a:path>
            </a:pathLst>
          </a:custGeom>
          <a:solidFill>
            <a:schemeClr val="accent1">
              <a:alpha val="29999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78" name="cough_160981">
            <a:extLst>
              <a:ext uri="{FF2B5EF4-FFF2-40B4-BE49-F238E27FC236}">
                <a16:creationId xmlns:a16="http://schemas.microsoft.com/office/drawing/2014/main" id="{65819F74-7E09-471E-B7D0-992F36DB9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95992" y="1755025"/>
            <a:ext cx="519112" cy="519112"/>
          </a:xfrm>
          <a:custGeom>
            <a:avLst/>
            <a:gdLst>
              <a:gd name="T0" fmla="*/ 41763 w 605765"/>
              <a:gd name="T1" fmla="*/ 486264 h 605987"/>
              <a:gd name="T2" fmla="*/ 16256 w 605765"/>
              <a:gd name="T3" fmla="*/ 508214 h 605987"/>
              <a:gd name="T4" fmla="*/ 8094 w 605765"/>
              <a:gd name="T5" fmla="*/ 484782 h 605987"/>
              <a:gd name="T6" fmla="*/ 137424 w 605765"/>
              <a:gd name="T7" fmla="*/ 451569 h 605987"/>
              <a:gd name="T8" fmla="*/ 111975 w 605765"/>
              <a:gd name="T9" fmla="*/ 473641 h 605987"/>
              <a:gd name="T10" fmla="*/ 98972 w 605765"/>
              <a:gd name="T11" fmla="*/ 477907 h 605987"/>
              <a:gd name="T12" fmla="*/ 44543 w 605765"/>
              <a:gd name="T13" fmla="*/ 484214 h 605987"/>
              <a:gd name="T14" fmla="*/ 90798 w 605765"/>
              <a:gd name="T15" fmla="*/ 454444 h 605987"/>
              <a:gd name="T16" fmla="*/ 103801 w 605765"/>
              <a:gd name="T17" fmla="*/ 450085 h 605987"/>
              <a:gd name="T18" fmla="*/ 126470 w 605765"/>
              <a:gd name="T19" fmla="*/ 400218 h 605987"/>
              <a:gd name="T20" fmla="*/ 126470 w 605765"/>
              <a:gd name="T21" fmla="*/ 425128 h 605987"/>
              <a:gd name="T22" fmla="*/ 95264 w 605765"/>
              <a:gd name="T23" fmla="*/ 412627 h 605987"/>
              <a:gd name="T24" fmla="*/ 12071 w 605765"/>
              <a:gd name="T25" fmla="*/ 399866 h 605987"/>
              <a:gd name="T26" fmla="*/ 37513 w 605765"/>
              <a:gd name="T27" fmla="*/ 401811 h 605987"/>
              <a:gd name="T28" fmla="*/ 81710 w 605765"/>
              <a:gd name="T29" fmla="*/ 399866 h 605987"/>
              <a:gd name="T30" fmla="*/ 81618 w 605765"/>
              <a:gd name="T31" fmla="*/ 424776 h 605987"/>
              <a:gd name="T32" fmla="*/ 37420 w 605765"/>
              <a:gd name="T33" fmla="*/ 422832 h 605987"/>
              <a:gd name="T34" fmla="*/ 12071 w 605765"/>
              <a:gd name="T35" fmla="*/ 424776 h 605987"/>
              <a:gd name="T36" fmla="*/ 12071 w 605765"/>
              <a:gd name="T37" fmla="*/ 399866 h 605987"/>
              <a:gd name="T38" fmla="*/ 98972 w 605765"/>
              <a:gd name="T39" fmla="*/ 345894 h 605987"/>
              <a:gd name="T40" fmla="*/ 111975 w 605765"/>
              <a:gd name="T41" fmla="*/ 350254 h 605987"/>
              <a:gd name="T42" fmla="*/ 137424 w 605765"/>
              <a:gd name="T43" fmla="*/ 372244 h 605987"/>
              <a:gd name="T44" fmla="*/ 103801 w 605765"/>
              <a:gd name="T45" fmla="*/ 373729 h 605987"/>
              <a:gd name="T46" fmla="*/ 90798 w 605765"/>
              <a:gd name="T47" fmla="*/ 369461 h 605987"/>
              <a:gd name="T48" fmla="*/ 44543 w 605765"/>
              <a:gd name="T49" fmla="*/ 339584 h 605987"/>
              <a:gd name="T50" fmla="*/ 16346 w 605765"/>
              <a:gd name="T51" fmla="*/ 316499 h 605987"/>
              <a:gd name="T52" fmla="*/ 41879 w 605765"/>
              <a:gd name="T53" fmla="*/ 338478 h 605987"/>
              <a:gd name="T54" fmla="*/ 8175 w 605765"/>
              <a:gd name="T55" fmla="*/ 339962 h 605987"/>
              <a:gd name="T56" fmla="*/ 16346 w 605765"/>
              <a:gd name="T57" fmla="*/ 316499 h 605987"/>
              <a:gd name="T58" fmla="*/ 480364 w 605765"/>
              <a:gd name="T59" fmla="*/ 9382 h 605987"/>
              <a:gd name="T60" fmla="*/ 548698 w 605765"/>
              <a:gd name="T61" fmla="*/ 372110 h 605987"/>
              <a:gd name="T62" fmla="*/ 507846 w 605765"/>
              <a:gd name="T63" fmla="*/ 605987 h 605987"/>
              <a:gd name="T64" fmla="*/ 302938 w 605765"/>
              <a:gd name="T65" fmla="*/ 525711 h 605987"/>
              <a:gd name="T66" fmla="*/ 228383 w 605765"/>
              <a:gd name="T67" fmla="*/ 488817 h 605987"/>
              <a:gd name="T68" fmla="*/ 188089 w 605765"/>
              <a:gd name="T69" fmla="*/ 414751 h 605987"/>
              <a:gd name="T70" fmla="*/ 187532 w 605765"/>
              <a:gd name="T71" fmla="*/ 369143 h 605987"/>
              <a:gd name="T72" fmla="*/ 199045 w 605765"/>
              <a:gd name="T73" fmla="*/ 191441 h 605987"/>
              <a:gd name="T74" fmla="*/ 352981 w 605765"/>
              <a:gd name="T75" fmla="*/ 6972 h 605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5765" h="605987">
                <a:moveTo>
                  <a:pt x="25902" y="478577"/>
                </a:moveTo>
                <a:cubicBezTo>
                  <a:pt x="32673" y="476076"/>
                  <a:pt x="39351" y="479410"/>
                  <a:pt x="41763" y="486264"/>
                </a:cubicBezTo>
                <a:cubicBezTo>
                  <a:pt x="44174" y="492933"/>
                  <a:pt x="40742" y="499694"/>
                  <a:pt x="34528" y="502009"/>
                </a:cubicBezTo>
                <a:lnTo>
                  <a:pt x="16256" y="508214"/>
                </a:lnTo>
                <a:cubicBezTo>
                  <a:pt x="8373" y="510159"/>
                  <a:pt x="2900" y="505899"/>
                  <a:pt x="953" y="500527"/>
                </a:cubicBezTo>
                <a:cubicBezTo>
                  <a:pt x="-1552" y="493859"/>
                  <a:pt x="1880" y="487098"/>
                  <a:pt x="8094" y="484782"/>
                </a:cubicBezTo>
                <a:close/>
                <a:moveTo>
                  <a:pt x="122099" y="443964"/>
                </a:moveTo>
                <a:cubicBezTo>
                  <a:pt x="128879" y="441923"/>
                  <a:pt x="135567" y="445447"/>
                  <a:pt x="137424" y="451569"/>
                </a:cubicBezTo>
                <a:cubicBezTo>
                  <a:pt x="139932" y="458246"/>
                  <a:pt x="136496" y="465109"/>
                  <a:pt x="130273" y="467428"/>
                </a:cubicBezTo>
                <a:lnTo>
                  <a:pt x="111975" y="473641"/>
                </a:lnTo>
                <a:cubicBezTo>
                  <a:pt x="108353" y="474940"/>
                  <a:pt x="105752" y="474105"/>
                  <a:pt x="104730" y="473641"/>
                </a:cubicBezTo>
                <a:cubicBezTo>
                  <a:pt x="103244" y="475589"/>
                  <a:pt x="101294" y="476980"/>
                  <a:pt x="98972" y="477907"/>
                </a:cubicBezTo>
                <a:lnTo>
                  <a:pt x="59961" y="491912"/>
                </a:lnTo>
                <a:cubicBezTo>
                  <a:pt x="51788" y="493859"/>
                  <a:pt x="46587" y="489593"/>
                  <a:pt x="44543" y="484214"/>
                </a:cubicBezTo>
                <a:cubicBezTo>
                  <a:pt x="42128" y="477537"/>
                  <a:pt x="45565" y="470766"/>
                  <a:pt x="51788" y="468448"/>
                </a:cubicBezTo>
                <a:lnTo>
                  <a:pt x="90798" y="454444"/>
                </a:lnTo>
                <a:cubicBezTo>
                  <a:pt x="93120" y="453980"/>
                  <a:pt x="95628" y="453980"/>
                  <a:pt x="97950" y="454444"/>
                </a:cubicBezTo>
                <a:cubicBezTo>
                  <a:pt x="99436" y="452496"/>
                  <a:pt x="101387" y="451105"/>
                  <a:pt x="103801" y="450085"/>
                </a:cubicBezTo>
                <a:close/>
                <a:moveTo>
                  <a:pt x="107245" y="400218"/>
                </a:moveTo>
                <a:lnTo>
                  <a:pt x="126470" y="400218"/>
                </a:lnTo>
                <a:cubicBezTo>
                  <a:pt x="133249" y="400218"/>
                  <a:pt x="138450" y="405497"/>
                  <a:pt x="138450" y="412627"/>
                </a:cubicBezTo>
                <a:cubicBezTo>
                  <a:pt x="138450" y="419850"/>
                  <a:pt x="133156" y="425128"/>
                  <a:pt x="126470" y="425128"/>
                </a:cubicBezTo>
                <a:lnTo>
                  <a:pt x="107245" y="425128"/>
                </a:lnTo>
                <a:cubicBezTo>
                  <a:pt x="100558" y="425128"/>
                  <a:pt x="95264" y="419294"/>
                  <a:pt x="95264" y="412627"/>
                </a:cubicBezTo>
                <a:cubicBezTo>
                  <a:pt x="95264" y="405497"/>
                  <a:pt x="100558" y="400218"/>
                  <a:pt x="107245" y="400218"/>
                </a:cubicBezTo>
                <a:close/>
                <a:moveTo>
                  <a:pt x="12071" y="399866"/>
                </a:moveTo>
                <a:lnTo>
                  <a:pt x="31384" y="399866"/>
                </a:lnTo>
                <a:cubicBezTo>
                  <a:pt x="33706" y="399866"/>
                  <a:pt x="35563" y="400792"/>
                  <a:pt x="37513" y="401811"/>
                </a:cubicBezTo>
                <a:cubicBezTo>
                  <a:pt x="39370" y="400329"/>
                  <a:pt x="41412" y="399866"/>
                  <a:pt x="43734" y="399866"/>
                </a:cubicBezTo>
                <a:lnTo>
                  <a:pt x="81710" y="399866"/>
                </a:lnTo>
                <a:cubicBezTo>
                  <a:pt x="88396" y="399866"/>
                  <a:pt x="93781" y="405608"/>
                  <a:pt x="93781" y="412275"/>
                </a:cubicBezTo>
                <a:cubicBezTo>
                  <a:pt x="93781" y="418942"/>
                  <a:pt x="88396" y="424776"/>
                  <a:pt x="81618" y="424776"/>
                </a:cubicBezTo>
                <a:lnTo>
                  <a:pt x="43641" y="424776"/>
                </a:lnTo>
                <a:cubicBezTo>
                  <a:pt x="41227" y="424776"/>
                  <a:pt x="39370" y="423758"/>
                  <a:pt x="37420" y="422832"/>
                </a:cubicBezTo>
                <a:cubicBezTo>
                  <a:pt x="35563" y="424313"/>
                  <a:pt x="33613" y="424776"/>
                  <a:pt x="31199" y="424776"/>
                </a:cubicBezTo>
                <a:lnTo>
                  <a:pt x="12071" y="424776"/>
                </a:lnTo>
                <a:cubicBezTo>
                  <a:pt x="5386" y="424776"/>
                  <a:pt x="0" y="418942"/>
                  <a:pt x="0" y="412275"/>
                </a:cubicBezTo>
                <a:cubicBezTo>
                  <a:pt x="0" y="405145"/>
                  <a:pt x="5386" y="399866"/>
                  <a:pt x="12071" y="399866"/>
                </a:cubicBezTo>
                <a:close/>
                <a:moveTo>
                  <a:pt x="59961" y="331976"/>
                </a:moveTo>
                <a:lnTo>
                  <a:pt x="98972" y="345894"/>
                </a:lnTo>
                <a:cubicBezTo>
                  <a:pt x="101294" y="346914"/>
                  <a:pt x="103244" y="348306"/>
                  <a:pt x="104730" y="350254"/>
                </a:cubicBezTo>
                <a:cubicBezTo>
                  <a:pt x="105752" y="349790"/>
                  <a:pt x="108353" y="348863"/>
                  <a:pt x="111975" y="350254"/>
                </a:cubicBezTo>
                <a:lnTo>
                  <a:pt x="130273" y="356471"/>
                </a:lnTo>
                <a:cubicBezTo>
                  <a:pt x="136496" y="358790"/>
                  <a:pt x="139932" y="365564"/>
                  <a:pt x="137424" y="372244"/>
                </a:cubicBezTo>
                <a:cubicBezTo>
                  <a:pt x="135567" y="378461"/>
                  <a:pt x="128879" y="381801"/>
                  <a:pt x="122099" y="379945"/>
                </a:cubicBezTo>
                <a:lnTo>
                  <a:pt x="103801" y="373729"/>
                </a:lnTo>
                <a:cubicBezTo>
                  <a:pt x="101387" y="372801"/>
                  <a:pt x="99436" y="371409"/>
                  <a:pt x="97950" y="369461"/>
                </a:cubicBezTo>
                <a:cubicBezTo>
                  <a:pt x="95628" y="369924"/>
                  <a:pt x="93120" y="369924"/>
                  <a:pt x="90798" y="369461"/>
                </a:cubicBezTo>
                <a:lnTo>
                  <a:pt x="51788" y="355450"/>
                </a:lnTo>
                <a:cubicBezTo>
                  <a:pt x="45565" y="353131"/>
                  <a:pt x="42128" y="346265"/>
                  <a:pt x="44543" y="339584"/>
                </a:cubicBezTo>
                <a:cubicBezTo>
                  <a:pt x="46587" y="334296"/>
                  <a:pt x="51788" y="329935"/>
                  <a:pt x="59961" y="331976"/>
                </a:cubicBezTo>
                <a:close/>
                <a:moveTo>
                  <a:pt x="16346" y="316499"/>
                </a:moveTo>
                <a:lnTo>
                  <a:pt x="34730" y="322713"/>
                </a:lnTo>
                <a:cubicBezTo>
                  <a:pt x="40858" y="325031"/>
                  <a:pt x="44386" y="331801"/>
                  <a:pt x="41879" y="338478"/>
                </a:cubicBezTo>
                <a:cubicBezTo>
                  <a:pt x="39372" y="345155"/>
                  <a:pt x="32687" y="348494"/>
                  <a:pt x="25909" y="346175"/>
                </a:cubicBezTo>
                <a:lnTo>
                  <a:pt x="8175" y="339962"/>
                </a:lnTo>
                <a:cubicBezTo>
                  <a:pt x="2047" y="337643"/>
                  <a:pt x="-1481" y="330874"/>
                  <a:pt x="1026" y="324196"/>
                </a:cubicBezTo>
                <a:cubicBezTo>
                  <a:pt x="2976" y="318818"/>
                  <a:pt x="8454" y="314552"/>
                  <a:pt x="16346" y="316499"/>
                </a:cubicBezTo>
                <a:close/>
                <a:moveTo>
                  <a:pt x="417160" y="8"/>
                </a:moveTo>
                <a:cubicBezTo>
                  <a:pt x="438630" y="-166"/>
                  <a:pt x="459938" y="2384"/>
                  <a:pt x="480364" y="9382"/>
                </a:cubicBezTo>
                <a:cubicBezTo>
                  <a:pt x="544334" y="30981"/>
                  <a:pt x="591870" y="96240"/>
                  <a:pt x="603012" y="168267"/>
                </a:cubicBezTo>
                <a:cubicBezTo>
                  <a:pt x="614060" y="239829"/>
                  <a:pt x="591035" y="315286"/>
                  <a:pt x="548698" y="372110"/>
                </a:cubicBezTo>
                <a:cubicBezTo>
                  <a:pt x="538020" y="385551"/>
                  <a:pt x="526043" y="398065"/>
                  <a:pt x="518802" y="413917"/>
                </a:cubicBezTo>
                <a:cubicBezTo>
                  <a:pt x="499676" y="477879"/>
                  <a:pt x="500140" y="562326"/>
                  <a:pt x="507846" y="605987"/>
                </a:cubicBezTo>
                <a:lnTo>
                  <a:pt x="308230" y="605987"/>
                </a:lnTo>
                <a:cubicBezTo>
                  <a:pt x="310644" y="579012"/>
                  <a:pt x="309158" y="551666"/>
                  <a:pt x="302938" y="525711"/>
                </a:cubicBezTo>
                <a:cubicBezTo>
                  <a:pt x="299967" y="512733"/>
                  <a:pt x="295232" y="498828"/>
                  <a:pt x="285112" y="491134"/>
                </a:cubicBezTo>
                <a:cubicBezTo>
                  <a:pt x="269235" y="478620"/>
                  <a:pt x="247602" y="485943"/>
                  <a:pt x="228383" y="488817"/>
                </a:cubicBezTo>
                <a:cubicBezTo>
                  <a:pt x="209257" y="491598"/>
                  <a:pt x="183261" y="483440"/>
                  <a:pt x="182704" y="462305"/>
                </a:cubicBezTo>
                <a:cubicBezTo>
                  <a:pt x="181868" y="445527"/>
                  <a:pt x="198209" y="427265"/>
                  <a:pt x="188089" y="414751"/>
                </a:cubicBezTo>
                <a:cubicBezTo>
                  <a:pt x="184746" y="410394"/>
                  <a:pt x="178433" y="408540"/>
                  <a:pt x="176019" y="403257"/>
                </a:cubicBezTo>
                <a:cubicBezTo>
                  <a:pt x="170727" y="392132"/>
                  <a:pt x="185211" y="381658"/>
                  <a:pt x="187532" y="369143"/>
                </a:cubicBezTo>
                <a:cubicBezTo>
                  <a:pt x="192267" y="341241"/>
                  <a:pt x="139438" y="337348"/>
                  <a:pt x="139902" y="309538"/>
                </a:cubicBezTo>
                <a:cubicBezTo>
                  <a:pt x="139902" y="282285"/>
                  <a:pt x="199045" y="285344"/>
                  <a:pt x="199045" y="191441"/>
                </a:cubicBezTo>
                <a:cubicBezTo>
                  <a:pt x="201087" y="159275"/>
                  <a:pt x="200066" y="125626"/>
                  <a:pt x="212043" y="95869"/>
                </a:cubicBezTo>
                <a:cubicBezTo>
                  <a:pt x="235068" y="39602"/>
                  <a:pt x="297089" y="16613"/>
                  <a:pt x="352981" y="6972"/>
                </a:cubicBezTo>
                <a:cubicBezTo>
                  <a:pt x="374057" y="3079"/>
                  <a:pt x="395689" y="182"/>
                  <a:pt x="417160" y="8"/>
                </a:cubicBezTo>
                <a:close/>
              </a:path>
            </a:pathLst>
          </a:custGeom>
          <a:solidFill>
            <a:schemeClr val="bg1">
              <a:alpha val="29999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917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>
            <a:extLst>
              <a:ext uri="{FF2B5EF4-FFF2-40B4-BE49-F238E27FC236}">
                <a16:creationId xmlns:a16="http://schemas.microsoft.com/office/drawing/2014/main" id="{145D0927-2309-4D69-83D6-E4468B403F18}"/>
              </a:ext>
            </a:extLst>
          </p:cNvPr>
          <p:cNvSpPr>
            <a:spLocks/>
          </p:cNvSpPr>
          <p:nvPr/>
        </p:nvSpPr>
        <p:spPr bwMode="auto">
          <a:xfrm>
            <a:off x="3170587" y="1352188"/>
            <a:ext cx="606982" cy="4182223"/>
          </a:xfrm>
          <a:custGeom>
            <a:avLst/>
            <a:gdLst>
              <a:gd name="T0" fmla="*/ 0 w 1049"/>
              <a:gd name="T1" fmla="*/ 0 h 7451"/>
              <a:gd name="T2" fmla="*/ 1049 w 1049"/>
              <a:gd name="T3" fmla="*/ 3726 h 7451"/>
              <a:gd name="T4" fmla="*/ 0 w 1049"/>
              <a:gd name="T5" fmla="*/ 7451 h 7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9" h="7451">
                <a:moveTo>
                  <a:pt x="0" y="0"/>
                </a:moveTo>
                <a:cubicBezTo>
                  <a:pt x="665" y="1085"/>
                  <a:pt x="1049" y="2360"/>
                  <a:pt x="1049" y="3726"/>
                </a:cubicBezTo>
                <a:cubicBezTo>
                  <a:pt x="1049" y="5091"/>
                  <a:pt x="665" y="6367"/>
                  <a:pt x="0" y="7451"/>
                </a:cubicBezTo>
              </a:path>
            </a:pathLst>
          </a:custGeom>
          <a:noFill/>
          <a:ln w="10" cap="flat">
            <a:solidFill>
              <a:srgbClr val="2E2C2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2831488F-2686-47AC-B500-98E77577FCEF}"/>
              </a:ext>
            </a:extLst>
          </p:cNvPr>
          <p:cNvSpPr>
            <a:spLocks/>
          </p:cNvSpPr>
          <p:nvPr/>
        </p:nvSpPr>
        <p:spPr bwMode="auto">
          <a:xfrm>
            <a:off x="3784218" y="2002761"/>
            <a:ext cx="3623844" cy="486004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0F228D73-C217-4D03-A475-6854A22EB8ED}"/>
              </a:ext>
            </a:extLst>
          </p:cNvPr>
          <p:cNvSpPr>
            <a:spLocks noEditPoints="1"/>
          </p:cNvSpPr>
          <p:nvPr/>
        </p:nvSpPr>
        <p:spPr bwMode="auto">
          <a:xfrm>
            <a:off x="7027982" y="2139839"/>
            <a:ext cx="209356" cy="214341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TextBox 88">
            <a:extLst>
              <a:ext uri="{FF2B5EF4-FFF2-40B4-BE49-F238E27FC236}">
                <a16:creationId xmlns:a16="http://schemas.microsoft.com/office/drawing/2014/main" id="{4128CF1E-4A1B-45E7-948A-9E92697FCAC6}"/>
              </a:ext>
            </a:extLst>
          </p:cNvPr>
          <p:cNvSpPr txBox="1"/>
          <p:nvPr/>
        </p:nvSpPr>
        <p:spPr>
          <a:xfrm>
            <a:off x="4006316" y="1999458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100" dirty="0">
                <a:solidFill>
                  <a:srgbClr val="F8F8F8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BFAC8034-F2C1-4B6B-9528-786AC3FDD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691" y="1976592"/>
            <a:ext cx="528373" cy="537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95C236E-4C66-40DE-904E-21F930FEFF9B}"/>
              </a:ext>
            </a:extLst>
          </p:cNvPr>
          <p:cNvSpPr txBox="1"/>
          <p:nvPr/>
        </p:nvSpPr>
        <p:spPr>
          <a:xfrm>
            <a:off x="3382046" y="1988840"/>
            <a:ext cx="397866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99" b="1" dirty="0">
                <a:solidFill>
                  <a:srgbClr val="F8F8F8"/>
                </a:solidFill>
                <a:latin typeface="+mj-ea"/>
                <a:ea typeface="+mj-ea"/>
              </a:rPr>
              <a:t>1</a:t>
            </a:r>
            <a:endParaRPr lang="zh-CN" altLang="en-US" sz="2699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C18CE91D-8AD7-4607-A2B2-11CB7DEAA55B}"/>
              </a:ext>
            </a:extLst>
          </p:cNvPr>
          <p:cNvSpPr>
            <a:spLocks/>
          </p:cNvSpPr>
          <p:nvPr/>
        </p:nvSpPr>
        <p:spPr bwMode="auto">
          <a:xfrm>
            <a:off x="3966690" y="2753366"/>
            <a:ext cx="3623844" cy="486004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5">
            <a:extLst>
              <a:ext uri="{FF2B5EF4-FFF2-40B4-BE49-F238E27FC236}">
                <a16:creationId xmlns:a16="http://schemas.microsoft.com/office/drawing/2014/main" id="{70AED7A0-37ED-4799-9833-6ADDC2A6DFEC}"/>
              </a:ext>
            </a:extLst>
          </p:cNvPr>
          <p:cNvSpPr>
            <a:spLocks noEditPoints="1"/>
          </p:cNvSpPr>
          <p:nvPr/>
        </p:nvSpPr>
        <p:spPr bwMode="auto">
          <a:xfrm>
            <a:off x="7210454" y="2890444"/>
            <a:ext cx="209356" cy="214341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TextBox 108">
            <a:extLst>
              <a:ext uri="{FF2B5EF4-FFF2-40B4-BE49-F238E27FC236}">
                <a16:creationId xmlns:a16="http://schemas.microsoft.com/office/drawing/2014/main" id="{A47CB117-39FA-4987-BB5B-F7542506B013}"/>
              </a:ext>
            </a:extLst>
          </p:cNvPr>
          <p:cNvSpPr txBox="1"/>
          <p:nvPr/>
        </p:nvSpPr>
        <p:spPr>
          <a:xfrm>
            <a:off x="4188788" y="2760196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100" dirty="0">
                <a:solidFill>
                  <a:srgbClr val="F8F8F8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47" name="Oval 12">
            <a:extLst>
              <a:ext uri="{FF2B5EF4-FFF2-40B4-BE49-F238E27FC236}">
                <a16:creationId xmlns:a16="http://schemas.microsoft.com/office/drawing/2014/main" id="{CDD7B6BA-95EC-4D84-BEE8-1A7555B3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164" y="2727196"/>
            <a:ext cx="528373" cy="537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TextBox 111">
            <a:extLst>
              <a:ext uri="{FF2B5EF4-FFF2-40B4-BE49-F238E27FC236}">
                <a16:creationId xmlns:a16="http://schemas.microsoft.com/office/drawing/2014/main" id="{9455D72A-3EB7-4C52-943A-8DE339D34B73}"/>
              </a:ext>
            </a:extLst>
          </p:cNvPr>
          <p:cNvSpPr txBox="1"/>
          <p:nvPr/>
        </p:nvSpPr>
        <p:spPr>
          <a:xfrm>
            <a:off x="3556998" y="2738658"/>
            <a:ext cx="397866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99" b="1" dirty="0">
                <a:solidFill>
                  <a:srgbClr val="F8F8F8"/>
                </a:solidFill>
                <a:latin typeface="+mj-ea"/>
                <a:ea typeface="+mj-ea"/>
              </a:rPr>
              <a:t>2</a:t>
            </a:r>
            <a:endParaRPr lang="zh-CN" altLang="en-US" sz="2699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54415B14-CB9F-47CB-8CFA-46C0B82F9DC2}"/>
              </a:ext>
            </a:extLst>
          </p:cNvPr>
          <p:cNvSpPr>
            <a:spLocks/>
          </p:cNvSpPr>
          <p:nvPr/>
        </p:nvSpPr>
        <p:spPr bwMode="auto">
          <a:xfrm>
            <a:off x="3970829" y="3544680"/>
            <a:ext cx="3623844" cy="486004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5">
            <a:extLst>
              <a:ext uri="{FF2B5EF4-FFF2-40B4-BE49-F238E27FC236}">
                <a16:creationId xmlns:a16="http://schemas.microsoft.com/office/drawing/2014/main" id="{B548CF58-8C0B-4221-B6CD-7AC02AC989E8}"/>
              </a:ext>
            </a:extLst>
          </p:cNvPr>
          <p:cNvSpPr>
            <a:spLocks noEditPoints="1"/>
          </p:cNvSpPr>
          <p:nvPr/>
        </p:nvSpPr>
        <p:spPr bwMode="auto">
          <a:xfrm>
            <a:off x="7214593" y="3681758"/>
            <a:ext cx="209356" cy="214341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TextBox 115">
            <a:extLst>
              <a:ext uri="{FF2B5EF4-FFF2-40B4-BE49-F238E27FC236}">
                <a16:creationId xmlns:a16="http://schemas.microsoft.com/office/drawing/2014/main" id="{55678130-479F-41F4-B139-9FAB43F87D78}"/>
              </a:ext>
            </a:extLst>
          </p:cNvPr>
          <p:cNvSpPr txBox="1"/>
          <p:nvPr/>
        </p:nvSpPr>
        <p:spPr>
          <a:xfrm>
            <a:off x="4199398" y="3556226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100" dirty="0">
                <a:solidFill>
                  <a:srgbClr val="F8F8F8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53" name="Oval 12">
            <a:extLst>
              <a:ext uri="{FF2B5EF4-FFF2-40B4-BE49-F238E27FC236}">
                <a16:creationId xmlns:a16="http://schemas.microsoft.com/office/drawing/2014/main" id="{DB949356-D6DA-4A17-9EB7-9609B9B0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302" y="3518511"/>
            <a:ext cx="528373" cy="537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TextBox 118">
            <a:extLst>
              <a:ext uri="{FF2B5EF4-FFF2-40B4-BE49-F238E27FC236}">
                <a16:creationId xmlns:a16="http://schemas.microsoft.com/office/drawing/2014/main" id="{157AA97C-DFCA-42CE-A445-C3DC8843ACA1}"/>
              </a:ext>
            </a:extLst>
          </p:cNvPr>
          <p:cNvSpPr txBox="1"/>
          <p:nvPr/>
        </p:nvSpPr>
        <p:spPr>
          <a:xfrm>
            <a:off x="3563888" y="3544680"/>
            <a:ext cx="397866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99" b="1" dirty="0">
                <a:solidFill>
                  <a:srgbClr val="F8F8F8"/>
                </a:solidFill>
                <a:latin typeface="+mj-ea"/>
                <a:ea typeface="+mj-ea"/>
              </a:rPr>
              <a:t>3</a:t>
            </a:r>
            <a:endParaRPr lang="zh-CN" altLang="en-US" sz="2699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FDDDE74A-BDA9-46AD-8EE8-0800F0F61BF9}"/>
              </a:ext>
            </a:extLst>
          </p:cNvPr>
          <p:cNvSpPr>
            <a:spLocks/>
          </p:cNvSpPr>
          <p:nvPr/>
        </p:nvSpPr>
        <p:spPr bwMode="auto">
          <a:xfrm>
            <a:off x="3808874" y="4321681"/>
            <a:ext cx="3623844" cy="486004"/>
          </a:xfrm>
          <a:custGeom>
            <a:avLst/>
            <a:gdLst>
              <a:gd name="T0" fmla="*/ 10 w 7091"/>
              <a:gd name="T1" fmla="*/ 0 h 933"/>
              <a:gd name="T2" fmla="*/ 6624 w 7091"/>
              <a:gd name="T3" fmla="*/ 0 h 933"/>
              <a:gd name="T4" fmla="*/ 7091 w 7091"/>
              <a:gd name="T5" fmla="*/ 466 h 933"/>
              <a:gd name="T6" fmla="*/ 7091 w 7091"/>
              <a:gd name="T7" fmla="*/ 466 h 933"/>
              <a:gd name="T8" fmla="*/ 6624 w 7091"/>
              <a:gd name="T9" fmla="*/ 933 h 933"/>
              <a:gd name="T10" fmla="*/ 10 w 7091"/>
              <a:gd name="T11" fmla="*/ 933 h 933"/>
              <a:gd name="T12" fmla="*/ 0 w 7091"/>
              <a:gd name="T13" fmla="*/ 933 h 933"/>
              <a:gd name="T14" fmla="*/ 192 w 7091"/>
              <a:gd name="T15" fmla="*/ 466 h 933"/>
              <a:gd name="T16" fmla="*/ 0 w 7091"/>
              <a:gd name="T17" fmla="*/ 0 h 933"/>
              <a:gd name="T18" fmla="*/ 10 w 7091"/>
              <a:gd name="T1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91" h="933">
                <a:moveTo>
                  <a:pt x="10" y="0"/>
                </a:moveTo>
                <a:lnTo>
                  <a:pt x="6624" y="0"/>
                </a:lnTo>
                <a:cubicBezTo>
                  <a:pt x="6881" y="0"/>
                  <a:pt x="7091" y="210"/>
                  <a:pt x="7091" y="466"/>
                </a:cubicBezTo>
                <a:lnTo>
                  <a:pt x="7091" y="466"/>
                </a:lnTo>
                <a:cubicBezTo>
                  <a:pt x="7091" y="723"/>
                  <a:pt x="6881" y="933"/>
                  <a:pt x="6624" y="933"/>
                </a:cubicBezTo>
                <a:lnTo>
                  <a:pt x="10" y="933"/>
                </a:lnTo>
                <a:cubicBezTo>
                  <a:pt x="7" y="933"/>
                  <a:pt x="4" y="933"/>
                  <a:pt x="0" y="933"/>
                </a:cubicBezTo>
                <a:cubicBezTo>
                  <a:pt x="119" y="813"/>
                  <a:pt x="192" y="648"/>
                  <a:pt x="192" y="466"/>
                </a:cubicBezTo>
                <a:cubicBezTo>
                  <a:pt x="192" y="284"/>
                  <a:pt x="119" y="120"/>
                  <a:pt x="0" y="0"/>
                </a:cubicBezTo>
                <a:cubicBezTo>
                  <a:pt x="4" y="0"/>
                  <a:pt x="7" y="0"/>
                  <a:pt x="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5">
            <a:extLst>
              <a:ext uri="{FF2B5EF4-FFF2-40B4-BE49-F238E27FC236}">
                <a16:creationId xmlns:a16="http://schemas.microsoft.com/office/drawing/2014/main" id="{D1E2735A-A940-44E3-B2E1-0C90E9150DD7}"/>
              </a:ext>
            </a:extLst>
          </p:cNvPr>
          <p:cNvSpPr>
            <a:spLocks noEditPoints="1"/>
          </p:cNvSpPr>
          <p:nvPr/>
        </p:nvSpPr>
        <p:spPr bwMode="auto">
          <a:xfrm>
            <a:off x="7052638" y="4458759"/>
            <a:ext cx="209356" cy="214341"/>
          </a:xfrm>
          <a:custGeom>
            <a:avLst/>
            <a:gdLst>
              <a:gd name="T0" fmla="*/ 224 w 411"/>
              <a:gd name="T1" fmla="*/ 346 h 411"/>
              <a:gd name="T2" fmla="*/ 193 w 411"/>
              <a:gd name="T3" fmla="*/ 320 h 411"/>
              <a:gd name="T4" fmla="*/ 272 w 411"/>
              <a:gd name="T5" fmla="*/ 227 h 411"/>
              <a:gd name="T6" fmla="*/ 67 w 411"/>
              <a:gd name="T7" fmla="*/ 227 h 411"/>
              <a:gd name="T8" fmla="*/ 67 w 411"/>
              <a:gd name="T9" fmla="*/ 183 h 411"/>
              <a:gd name="T10" fmla="*/ 272 w 411"/>
              <a:gd name="T11" fmla="*/ 183 h 411"/>
              <a:gd name="T12" fmla="*/ 193 w 411"/>
              <a:gd name="T13" fmla="*/ 91 h 411"/>
              <a:gd name="T14" fmla="*/ 224 w 411"/>
              <a:gd name="T15" fmla="*/ 64 h 411"/>
              <a:gd name="T16" fmla="*/ 345 w 411"/>
              <a:gd name="T17" fmla="*/ 205 h 411"/>
              <a:gd name="T18" fmla="*/ 224 w 411"/>
              <a:gd name="T19" fmla="*/ 346 h 411"/>
              <a:gd name="T20" fmla="*/ 206 w 411"/>
              <a:gd name="T21" fmla="*/ 0 h 411"/>
              <a:gd name="T22" fmla="*/ 411 w 411"/>
              <a:gd name="T23" fmla="*/ 205 h 411"/>
              <a:gd name="T24" fmla="*/ 206 w 411"/>
              <a:gd name="T25" fmla="*/ 411 h 411"/>
              <a:gd name="T26" fmla="*/ 0 w 411"/>
              <a:gd name="T27" fmla="*/ 205 h 411"/>
              <a:gd name="T28" fmla="*/ 206 w 411"/>
              <a:gd name="T29" fmla="*/ 0 h 411"/>
              <a:gd name="T30" fmla="*/ 206 w 411"/>
              <a:gd name="T31" fmla="*/ 26 h 411"/>
              <a:gd name="T32" fmla="*/ 385 w 411"/>
              <a:gd name="T33" fmla="*/ 205 h 411"/>
              <a:gd name="T34" fmla="*/ 206 w 411"/>
              <a:gd name="T35" fmla="*/ 385 h 411"/>
              <a:gd name="T36" fmla="*/ 27 w 411"/>
              <a:gd name="T37" fmla="*/ 205 h 411"/>
              <a:gd name="T38" fmla="*/ 206 w 411"/>
              <a:gd name="T39" fmla="*/ 26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1" h="411">
                <a:moveTo>
                  <a:pt x="224" y="346"/>
                </a:moveTo>
                <a:lnTo>
                  <a:pt x="193" y="320"/>
                </a:lnTo>
                <a:lnTo>
                  <a:pt x="272" y="227"/>
                </a:lnTo>
                <a:lnTo>
                  <a:pt x="67" y="227"/>
                </a:lnTo>
                <a:lnTo>
                  <a:pt x="67" y="183"/>
                </a:lnTo>
                <a:lnTo>
                  <a:pt x="272" y="183"/>
                </a:lnTo>
                <a:lnTo>
                  <a:pt x="193" y="91"/>
                </a:lnTo>
                <a:lnTo>
                  <a:pt x="224" y="64"/>
                </a:lnTo>
                <a:lnTo>
                  <a:pt x="345" y="205"/>
                </a:lnTo>
                <a:lnTo>
                  <a:pt x="224" y="346"/>
                </a:lnTo>
                <a:close/>
                <a:moveTo>
                  <a:pt x="206" y="0"/>
                </a:moveTo>
                <a:cubicBezTo>
                  <a:pt x="319" y="0"/>
                  <a:pt x="411" y="92"/>
                  <a:pt x="411" y="205"/>
                </a:cubicBezTo>
                <a:cubicBezTo>
                  <a:pt x="411" y="319"/>
                  <a:pt x="319" y="411"/>
                  <a:pt x="206" y="411"/>
                </a:cubicBezTo>
                <a:cubicBezTo>
                  <a:pt x="92" y="411"/>
                  <a:pt x="0" y="319"/>
                  <a:pt x="0" y="205"/>
                </a:cubicBezTo>
                <a:cubicBezTo>
                  <a:pt x="0" y="92"/>
                  <a:pt x="92" y="0"/>
                  <a:pt x="206" y="0"/>
                </a:cubicBezTo>
                <a:close/>
                <a:moveTo>
                  <a:pt x="206" y="26"/>
                </a:moveTo>
                <a:cubicBezTo>
                  <a:pt x="305" y="26"/>
                  <a:pt x="385" y="106"/>
                  <a:pt x="385" y="205"/>
                </a:cubicBezTo>
                <a:cubicBezTo>
                  <a:pt x="385" y="304"/>
                  <a:pt x="305" y="385"/>
                  <a:pt x="206" y="385"/>
                </a:cubicBezTo>
                <a:cubicBezTo>
                  <a:pt x="107" y="385"/>
                  <a:pt x="27" y="304"/>
                  <a:pt x="27" y="205"/>
                </a:cubicBezTo>
                <a:cubicBezTo>
                  <a:pt x="27" y="106"/>
                  <a:pt x="107" y="26"/>
                  <a:pt x="206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TextBox 129">
            <a:extLst>
              <a:ext uri="{FF2B5EF4-FFF2-40B4-BE49-F238E27FC236}">
                <a16:creationId xmlns:a16="http://schemas.microsoft.com/office/drawing/2014/main" id="{5502CEFA-C1AF-464B-9E86-BAF26989EA94}"/>
              </a:ext>
            </a:extLst>
          </p:cNvPr>
          <p:cNvSpPr txBox="1"/>
          <p:nvPr/>
        </p:nvSpPr>
        <p:spPr>
          <a:xfrm>
            <a:off x="3957911" y="4329101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100" dirty="0">
                <a:solidFill>
                  <a:srgbClr val="F8F8F8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59" name="Oval 12">
            <a:extLst>
              <a:ext uri="{FF2B5EF4-FFF2-40B4-BE49-F238E27FC236}">
                <a16:creationId xmlns:a16="http://schemas.microsoft.com/office/drawing/2014/main" id="{50A16F11-6F45-48BC-B1E6-4EC9E9474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348" y="4295511"/>
            <a:ext cx="528373" cy="537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TextBox 132">
            <a:extLst>
              <a:ext uri="{FF2B5EF4-FFF2-40B4-BE49-F238E27FC236}">
                <a16:creationId xmlns:a16="http://schemas.microsoft.com/office/drawing/2014/main" id="{5B89F252-DBBB-46E1-835E-A1AB771FD55A}"/>
              </a:ext>
            </a:extLst>
          </p:cNvPr>
          <p:cNvSpPr txBox="1"/>
          <p:nvPr/>
        </p:nvSpPr>
        <p:spPr>
          <a:xfrm>
            <a:off x="3394378" y="4321661"/>
            <a:ext cx="397866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99" b="1" dirty="0">
                <a:solidFill>
                  <a:srgbClr val="F8F8F8"/>
                </a:solidFill>
                <a:latin typeface="+mj-ea"/>
                <a:ea typeface="+mj-ea"/>
              </a:rPr>
              <a:t>4</a:t>
            </a:r>
            <a:endParaRPr lang="zh-CN" altLang="en-US" sz="2699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1C58C0A4-254B-4B34-B44E-25E9C39AF45A}"/>
              </a:ext>
            </a:extLst>
          </p:cNvPr>
          <p:cNvSpPr>
            <a:spLocks/>
          </p:cNvSpPr>
          <p:nvPr/>
        </p:nvSpPr>
        <p:spPr bwMode="auto">
          <a:xfrm flipH="1">
            <a:off x="6714" y="2481689"/>
            <a:ext cx="1227124" cy="1894623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BC362BBC-FC6F-4311-8E5D-D9D33F68DDA4}"/>
              </a:ext>
            </a:extLst>
          </p:cNvPr>
          <p:cNvSpPr>
            <a:spLocks/>
          </p:cNvSpPr>
          <p:nvPr/>
        </p:nvSpPr>
        <p:spPr bwMode="auto">
          <a:xfrm flipH="1">
            <a:off x="8368434" y="2481689"/>
            <a:ext cx="775567" cy="1894623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7394031F-911B-4470-82CE-57BD4941D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27" y="2238110"/>
            <a:ext cx="2285652" cy="229250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5" name="Oval 5">
            <a:extLst>
              <a:ext uri="{FF2B5EF4-FFF2-40B4-BE49-F238E27FC236}">
                <a16:creationId xmlns:a16="http://schemas.microsoft.com/office/drawing/2014/main" id="{6BBA6B87-BB63-4E00-9D07-BE2906A5F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713" y="2339198"/>
            <a:ext cx="2084080" cy="2090332"/>
          </a:xfrm>
          <a:prstGeom prst="ellipse">
            <a:avLst/>
          </a:prstGeom>
          <a:noFill/>
          <a:ln>
            <a:solidFill>
              <a:srgbClr val="F8F8F8"/>
            </a:solidFill>
            <a:prstDash val="dash"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9AE66145-0B4B-4B50-97E9-87BC1090839E}"/>
              </a:ext>
            </a:extLst>
          </p:cNvPr>
          <p:cNvSpPr txBox="1"/>
          <p:nvPr/>
        </p:nvSpPr>
        <p:spPr>
          <a:xfrm>
            <a:off x="1458892" y="2890444"/>
            <a:ext cx="142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68" name="TextBox 49">
            <a:extLst>
              <a:ext uri="{FF2B5EF4-FFF2-40B4-BE49-F238E27FC236}">
                <a16:creationId xmlns:a16="http://schemas.microsoft.com/office/drawing/2014/main" id="{7EEB1C71-D27E-4579-BAF6-E24FB09E3BB7}"/>
              </a:ext>
            </a:extLst>
          </p:cNvPr>
          <p:cNvSpPr txBox="1"/>
          <p:nvPr/>
        </p:nvSpPr>
        <p:spPr>
          <a:xfrm>
            <a:off x="1521811" y="3514752"/>
            <a:ext cx="1360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F8F8F8"/>
                </a:solidFill>
                <a:latin typeface="+mj-ea"/>
                <a:ea typeface="+mj-ea"/>
              </a:rPr>
              <a:t>CONTENTS</a:t>
            </a:r>
            <a:endParaRPr lang="zh-CN" altLang="en-US" sz="1400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0FC6A74A-C03C-4352-8541-615C5A85B5F0}"/>
              </a:ext>
            </a:extLst>
          </p:cNvPr>
          <p:cNvSpPr>
            <a:spLocks/>
          </p:cNvSpPr>
          <p:nvPr/>
        </p:nvSpPr>
        <p:spPr bwMode="auto">
          <a:xfrm flipH="1">
            <a:off x="0" y="2481689"/>
            <a:ext cx="192508" cy="1894623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1F03841-6F6C-4086-B0A2-E57902C71E66}"/>
              </a:ext>
            </a:extLst>
          </p:cNvPr>
          <p:cNvSpPr/>
          <p:nvPr/>
        </p:nvSpPr>
        <p:spPr bwMode="auto">
          <a:xfrm>
            <a:off x="3357" y="6741367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B1082CE-7883-4D25-A0F6-D9949BF60442}"/>
              </a:ext>
            </a:extLst>
          </p:cNvPr>
          <p:cNvSpPr/>
          <p:nvPr/>
        </p:nvSpPr>
        <p:spPr bwMode="auto">
          <a:xfrm>
            <a:off x="0" y="-2623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8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F606E7B-8A46-4F46-A5EE-366F10063D72}"/>
              </a:ext>
            </a:extLst>
          </p:cNvPr>
          <p:cNvSpPr/>
          <p:nvPr/>
        </p:nvSpPr>
        <p:spPr>
          <a:xfrm>
            <a:off x="0" y="1409014"/>
            <a:ext cx="9144000" cy="424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3547964-6B36-4DB7-9EDA-197860C4432D}"/>
              </a:ext>
            </a:extLst>
          </p:cNvPr>
          <p:cNvCxnSpPr/>
          <p:nvPr/>
        </p:nvCxnSpPr>
        <p:spPr>
          <a:xfrm>
            <a:off x="4132764" y="3117741"/>
            <a:ext cx="4212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40000"/>
              </a:sysClr>
            </a:solidFill>
            <a:prstDash val="dash"/>
            <a:miter lim="800000"/>
          </a:ln>
          <a:effectLst/>
        </p:spPr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D884DB1-6202-4DD3-B4AB-CCEE82819579}"/>
              </a:ext>
            </a:extLst>
          </p:cNvPr>
          <p:cNvSpPr txBox="1"/>
          <p:nvPr/>
        </p:nvSpPr>
        <p:spPr>
          <a:xfrm>
            <a:off x="4048837" y="1985696"/>
            <a:ext cx="5263251" cy="8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请在这里输入你单位所获得的国家级奖项</a:t>
            </a:r>
            <a:endParaRPr lang="en-US" altLang="zh-CN" sz="1200" dirty="0">
              <a:solidFill>
                <a:srgbClr val="404040"/>
              </a:solidFill>
              <a:latin typeface="+mn-ea"/>
              <a:sym typeface="+mn-lt"/>
            </a:endParaRPr>
          </a:p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请在这里输入你单位所获得的国家级奖项</a:t>
            </a:r>
          </a:p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请在这里输入你单位所获得的国家级奖项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F1B2EBD-BB24-4486-AEC5-BB44CC30DBED}"/>
              </a:ext>
            </a:extLst>
          </p:cNvPr>
          <p:cNvCxnSpPr/>
          <p:nvPr/>
        </p:nvCxnSpPr>
        <p:spPr>
          <a:xfrm>
            <a:off x="4132764" y="4330715"/>
            <a:ext cx="4212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40000"/>
              </a:sysClr>
            </a:solidFill>
            <a:prstDash val="dash"/>
            <a:miter lim="800000"/>
          </a:ln>
          <a:effectLst/>
        </p:spPr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E0DBBA4-C98A-408A-8F2F-516519E406FE}"/>
              </a:ext>
            </a:extLst>
          </p:cNvPr>
          <p:cNvGrpSpPr/>
          <p:nvPr/>
        </p:nvGrpSpPr>
        <p:grpSpPr>
          <a:xfrm>
            <a:off x="-1544755" y="1784177"/>
            <a:ext cx="5454037" cy="3417153"/>
            <a:chOff x="-1544755" y="1740635"/>
            <a:chExt cx="5454037" cy="3417153"/>
          </a:xfrm>
        </p:grpSpPr>
        <p:graphicFrame>
          <p:nvGraphicFramePr>
            <p:cNvPr id="52" name="图示 51">
              <a:extLst>
                <a:ext uri="{FF2B5EF4-FFF2-40B4-BE49-F238E27FC236}">
                  <a16:creationId xmlns:a16="http://schemas.microsoft.com/office/drawing/2014/main" id="{BBA7C08C-A380-4FA6-A7A7-9088E6B9619F}"/>
                </a:ext>
              </a:extLst>
            </p:cNvPr>
            <p:cNvGraphicFramePr/>
            <p:nvPr/>
          </p:nvGraphicFramePr>
          <p:xfrm>
            <a:off x="-1216447" y="1740635"/>
            <a:ext cx="5125729" cy="34171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53" name="图示 52">
              <a:extLst>
                <a:ext uri="{FF2B5EF4-FFF2-40B4-BE49-F238E27FC236}">
                  <a16:creationId xmlns:a16="http://schemas.microsoft.com/office/drawing/2014/main" id="{3F0F42D9-ABD8-4802-96C1-4DEF046741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2664841"/>
                </p:ext>
              </p:extLst>
            </p:nvPr>
          </p:nvGraphicFramePr>
          <p:xfrm>
            <a:off x="-1544755" y="1740635"/>
            <a:ext cx="5125729" cy="34171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00AD213-B2B8-4E91-B062-73B8792206B7}"/>
                </a:ext>
              </a:extLst>
            </p:cNvPr>
            <p:cNvCxnSpPr/>
            <p:nvPr/>
          </p:nvCxnSpPr>
          <p:spPr>
            <a:xfrm>
              <a:off x="1539551" y="2479040"/>
              <a:ext cx="2243109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  <a:tailEnd type="oval" w="sm" len="sm"/>
            </a:ln>
            <a:effectLst/>
          </p:spPr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3C7E712B-90CA-4998-83AE-B6B3D9EB7A3B}"/>
                </a:ext>
              </a:extLst>
            </p:cNvPr>
            <p:cNvCxnSpPr/>
            <p:nvPr/>
          </p:nvCxnSpPr>
          <p:spPr>
            <a:xfrm>
              <a:off x="1727200" y="3449320"/>
              <a:ext cx="205546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  <a:tailEnd type="oval" w="sm" len="sm"/>
            </a:ln>
            <a:effectLst/>
          </p:spPr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E115F79-A891-4459-899F-754E506459E9}"/>
                </a:ext>
              </a:extLst>
            </p:cNvPr>
            <p:cNvCxnSpPr/>
            <p:nvPr/>
          </p:nvCxnSpPr>
          <p:spPr>
            <a:xfrm>
              <a:off x="1539551" y="4617720"/>
              <a:ext cx="2243109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miter lim="800000"/>
              <a:tailEnd type="oval" w="sm" len="sm"/>
            </a:ln>
            <a:effectLst/>
          </p:spPr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7C8688A6-95CF-4D78-8FC9-0A8ADACDB440}"/>
              </a:ext>
            </a:extLst>
          </p:cNvPr>
          <p:cNvSpPr/>
          <p:nvPr/>
        </p:nvSpPr>
        <p:spPr>
          <a:xfrm>
            <a:off x="8964613" y="1409014"/>
            <a:ext cx="179387" cy="424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44A4A-8E6C-4850-9E80-21E8A0F18963}"/>
              </a:ext>
            </a:extLst>
          </p:cNvPr>
          <p:cNvSpPr txBox="1"/>
          <p:nvPr/>
        </p:nvSpPr>
        <p:spPr>
          <a:xfrm>
            <a:off x="500226" y="2442447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国家级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B660ED9-B344-4EFB-BBB6-AF4A80488D2E}"/>
              </a:ext>
            </a:extLst>
          </p:cNvPr>
          <p:cNvSpPr txBox="1"/>
          <p:nvPr/>
        </p:nvSpPr>
        <p:spPr>
          <a:xfrm>
            <a:off x="500226" y="3348348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省级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84ED0D1-9808-490F-A788-88279F22B56C}"/>
              </a:ext>
            </a:extLst>
          </p:cNvPr>
          <p:cNvSpPr txBox="1"/>
          <p:nvPr/>
        </p:nvSpPr>
        <p:spPr>
          <a:xfrm>
            <a:off x="508521" y="4430438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市级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3AD391B-3ED9-4512-A6F6-FD0F0568D212}"/>
              </a:ext>
            </a:extLst>
          </p:cNvPr>
          <p:cNvSpPr txBox="1"/>
          <p:nvPr/>
        </p:nvSpPr>
        <p:spPr>
          <a:xfrm>
            <a:off x="4047067" y="3307834"/>
            <a:ext cx="5263251" cy="8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请在这里输入你单位所获得的省级奖项</a:t>
            </a:r>
            <a:endParaRPr lang="en-US" altLang="zh-CN" sz="1200" dirty="0">
              <a:solidFill>
                <a:srgbClr val="404040"/>
              </a:solidFill>
              <a:latin typeface="+mn-ea"/>
              <a:sym typeface="+mn-lt"/>
            </a:endParaRPr>
          </a:p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请在这里输入你单位所获得的省级奖项</a:t>
            </a:r>
          </a:p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请在这里输入你单位所获得的省级奖项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1A956C3-BBBC-480E-B975-F53ABCE9B0DE}"/>
              </a:ext>
            </a:extLst>
          </p:cNvPr>
          <p:cNvSpPr txBox="1"/>
          <p:nvPr/>
        </p:nvSpPr>
        <p:spPr>
          <a:xfrm>
            <a:off x="4047067" y="4449864"/>
            <a:ext cx="5263251" cy="8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请在这里输入你单位所获得的市级奖项</a:t>
            </a:r>
            <a:endParaRPr lang="en-US" altLang="zh-CN" sz="1200" dirty="0">
              <a:solidFill>
                <a:srgbClr val="404040"/>
              </a:solidFill>
              <a:latin typeface="+mn-ea"/>
              <a:sym typeface="+mn-lt"/>
            </a:endParaRPr>
          </a:p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请在这里输入你单位所获得的市级奖项</a:t>
            </a:r>
          </a:p>
          <a:p>
            <a:pPr marL="285750" indent="-285750" defTabSz="9144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404040"/>
                </a:solidFill>
                <a:latin typeface="+mn-ea"/>
                <a:sym typeface="+mn-lt"/>
              </a:rPr>
              <a:t>请在这里输入你单位所获得的市级奖项</a:t>
            </a:r>
          </a:p>
        </p:txBody>
      </p:sp>
    </p:spTree>
    <p:extLst>
      <p:ext uri="{BB962C8B-B14F-4D97-AF65-F5344CB8AC3E}">
        <p14:creationId xmlns:p14="http://schemas.microsoft.com/office/powerpoint/2010/main" val="398581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11F03841-6F6C-4086-B0A2-E57902C71E66}"/>
              </a:ext>
            </a:extLst>
          </p:cNvPr>
          <p:cNvSpPr/>
          <p:nvPr/>
        </p:nvSpPr>
        <p:spPr bwMode="auto">
          <a:xfrm>
            <a:off x="3357" y="6741367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B1082CE-7883-4D25-A0F6-D9949BF60442}"/>
              </a:ext>
            </a:extLst>
          </p:cNvPr>
          <p:cNvSpPr/>
          <p:nvPr/>
        </p:nvSpPr>
        <p:spPr bwMode="auto">
          <a:xfrm>
            <a:off x="0" y="-2623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E4E986-39B6-4F75-9F2F-268373715F58}"/>
              </a:ext>
            </a:extLst>
          </p:cNvPr>
          <p:cNvGrpSpPr/>
          <p:nvPr/>
        </p:nvGrpSpPr>
        <p:grpSpPr>
          <a:xfrm>
            <a:off x="0" y="2515405"/>
            <a:ext cx="9157607" cy="1182806"/>
            <a:chOff x="0" y="2490916"/>
            <a:chExt cx="9157607" cy="1182806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4A00141-541A-4B58-9C9E-7B005F323816}"/>
                </a:ext>
              </a:extLst>
            </p:cNvPr>
            <p:cNvGrpSpPr/>
            <p:nvPr/>
          </p:nvGrpSpPr>
          <p:grpSpPr>
            <a:xfrm>
              <a:off x="707826" y="2490916"/>
              <a:ext cx="4675909" cy="1182806"/>
              <a:chOff x="4134233" y="2354287"/>
              <a:chExt cx="4675909" cy="1182806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5562C2E-D166-4653-A188-D8BF3AD8B27B}"/>
                  </a:ext>
                </a:extLst>
              </p:cNvPr>
              <p:cNvSpPr txBox="1"/>
              <p:nvPr/>
            </p:nvSpPr>
            <p:spPr>
              <a:xfrm>
                <a:off x="4166891" y="2354287"/>
                <a:ext cx="39901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ea typeface="思源黑体 CN Light" panose="020B0300000000000000" pitchFamily="34" charset="-122"/>
                  </a:rPr>
                  <a:t>PART FOUR</a:t>
                </a:r>
                <a:endParaRPr kumimoji="0" lang="zh-CN" altLang="en-US" sz="2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2A38AD0-9293-4ACD-9D0D-184BF04EDD0A}"/>
                  </a:ext>
                </a:extLst>
              </p:cNvPr>
              <p:cNvSpPr txBox="1"/>
              <p:nvPr/>
            </p:nvSpPr>
            <p:spPr>
              <a:xfrm>
                <a:off x="4134233" y="2767652"/>
                <a:ext cx="46759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第四部分小标题</a:t>
                </a: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51C5F90-977C-4BE3-A614-00FB6B9C43C2}"/>
                </a:ext>
              </a:extLst>
            </p:cNvPr>
            <p:cNvSpPr/>
            <p:nvPr/>
          </p:nvSpPr>
          <p:spPr>
            <a:xfrm>
              <a:off x="0" y="2600325"/>
              <a:ext cx="326571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829E1F9-C55F-4BB0-B24F-50F0C1901065}"/>
                </a:ext>
              </a:extLst>
            </p:cNvPr>
            <p:cNvSpPr/>
            <p:nvPr/>
          </p:nvSpPr>
          <p:spPr>
            <a:xfrm>
              <a:off x="9005888" y="2600325"/>
              <a:ext cx="151719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11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内容占位符 48">
            <a:extLst>
              <a:ext uri="{FF2B5EF4-FFF2-40B4-BE49-F238E27FC236}">
                <a16:creationId xmlns:a16="http://schemas.microsoft.com/office/drawing/2014/main" id="{647CE761-7EB3-4D90-A42E-32DF422FE0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AAA3D4C-D1B1-48DD-87ED-AF96991ECF91}"/>
              </a:ext>
            </a:extLst>
          </p:cNvPr>
          <p:cNvSpPr/>
          <p:nvPr/>
        </p:nvSpPr>
        <p:spPr>
          <a:xfrm>
            <a:off x="611835" y="1124905"/>
            <a:ext cx="7920330" cy="743540"/>
          </a:xfrm>
          <a:prstGeom prst="rect">
            <a:avLst/>
          </a:prstGeom>
          <a:solidFill>
            <a:schemeClr val="accent1"/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lIns="97200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rPr>
              <a:t>请在这里输入经过你提炼之后的关键信息内容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F3C2E5-24AE-4B38-90CE-275B2429389C}"/>
              </a:ext>
            </a:extLst>
          </p:cNvPr>
          <p:cNvSpPr/>
          <p:nvPr/>
        </p:nvSpPr>
        <p:spPr>
          <a:xfrm>
            <a:off x="611835" y="1969838"/>
            <a:ext cx="7920330" cy="743540"/>
          </a:xfrm>
          <a:prstGeom prst="rect">
            <a:avLst/>
          </a:prstGeom>
          <a:solidFill>
            <a:schemeClr val="accent1"/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lIns="972000" rtlCol="0" anchor="ctr">
            <a:no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rPr>
              <a:t>请在这里输入经过你提炼之后的关键信息内容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0E55EEF-207C-40D3-AA6A-58F611B2FCD2}"/>
              </a:ext>
            </a:extLst>
          </p:cNvPr>
          <p:cNvSpPr/>
          <p:nvPr/>
        </p:nvSpPr>
        <p:spPr>
          <a:xfrm>
            <a:off x="611835" y="2814771"/>
            <a:ext cx="7920330" cy="743540"/>
          </a:xfrm>
          <a:prstGeom prst="rect">
            <a:avLst/>
          </a:prstGeom>
          <a:solidFill>
            <a:schemeClr val="accent1"/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lIns="972000" rtlCol="0" anchor="ctr">
            <a:no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rPr>
              <a:t>请在这里输入经过你提炼之后的关键信息内容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30447DD-AD83-4BC9-9253-338728E5EBE1}"/>
              </a:ext>
            </a:extLst>
          </p:cNvPr>
          <p:cNvSpPr/>
          <p:nvPr/>
        </p:nvSpPr>
        <p:spPr>
          <a:xfrm>
            <a:off x="611835" y="3659705"/>
            <a:ext cx="7920330" cy="743540"/>
          </a:xfrm>
          <a:prstGeom prst="rect">
            <a:avLst/>
          </a:prstGeom>
          <a:solidFill>
            <a:schemeClr val="accent1"/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lIns="972000" rtlCol="0" anchor="ctr">
            <a:no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rPr>
              <a:t>请在这里输入经过你提炼之后的关键信息内容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66C4471-D214-4E3D-8B47-F1E6FDCA6DF7}"/>
              </a:ext>
            </a:extLst>
          </p:cNvPr>
          <p:cNvSpPr/>
          <p:nvPr/>
        </p:nvSpPr>
        <p:spPr>
          <a:xfrm>
            <a:off x="611835" y="4504638"/>
            <a:ext cx="7920330" cy="743540"/>
          </a:xfrm>
          <a:prstGeom prst="rect">
            <a:avLst/>
          </a:prstGeom>
          <a:solidFill>
            <a:schemeClr val="accent1"/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lIns="972000" rtlCol="0" anchor="ctr">
            <a:no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rPr>
              <a:t>请在这里输入经过你提炼之后的关键信息内容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AFE64C2-F0BA-4AB0-A7E6-C069C0B91AA9}"/>
              </a:ext>
            </a:extLst>
          </p:cNvPr>
          <p:cNvSpPr/>
          <p:nvPr/>
        </p:nvSpPr>
        <p:spPr>
          <a:xfrm>
            <a:off x="611835" y="5349571"/>
            <a:ext cx="7920330" cy="743540"/>
          </a:xfrm>
          <a:prstGeom prst="rect">
            <a:avLst/>
          </a:prstGeom>
          <a:solidFill>
            <a:schemeClr val="accent1"/>
          </a:solidFill>
          <a:ln w="8890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lIns="972000" rtlCol="0" anchor="ctr">
            <a:no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prstClr val="white"/>
                </a:solidFill>
                <a:latin typeface="微软雅黑"/>
                <a:ea typeface="微软雅黑"/>
                <a:cs typeface="Arial" panose="020B0604020202020204" pitchFamily="34" charset="0"/>
              </a:rPr>
              <a:t>请在这里输入经过你提炼之后的关键信息内容</a:t>
            </a:r>
            <a:endParaRPr lang="zh-CN" altLang="en-US" sz="2000" b="1" kern="0" dirty="0">
              <a:solidFill>
                <a:prstClr val="white"/>
              </a:solidFill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22C0E06-366F-40D1-B90A-F8416B8F029A}"/>
              </a:ext>
            </a:extLst>
          </p:cNvPr>
          <p:cNvSpPr txBox="1"/>
          <p:nvPr/>
        </p:nvSpPr>
        <p:spPr>
          <a:xfrm>
            <a:off x="664382" y="117351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sz="360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488C5CB-22F3-4261-96ED-B568734C38D3}"/>
              </a:ext>
            </a:extLst>
          </p:cNvPr>
          <p:cNvCxnSpPr>
            <a:cxnSpLocks/>
          </p:cNvCxnSpPr>
          <p:nvPr/>
        </p:nvCxnSpPr>
        <p:spPr>
          <a:xfrm>
            <a:off x="1394140" y="1374097"/>
            <a:ext cx="0" cy="264613"/>
          </a:xfrm>
          <a:prstGeom prst="line">
            <a:avLst/>
          </a:prstGeom>
          <a:noFill/>
          <a:ln w="6350" cap="rnd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36128C7-287B-462C-B150-35F3754F3544}"/>
              </a:ext>
            </a:extLst>
          </p:cNvPr>
          <p:cNvSpPr txBox="1"/>
          <p:nvPr/>
        </p:nvSpPr>
        <p:spPr>
          <a:xfrm>
            <a:off x="664382" y="20184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sz="360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C9E38E7-ABFA-4691-ADF6-8BEBF7AA0CC4}"/>
              </a:ext>
            </a:extLst>
          </p:cNvPr>
          <p:cNvCxnSpPr>
            <a:cxnSpLocks/>
          </p:cNvCxnSpPr>
          <p:nvPr/>
        </p:nvCxnSpPr>
        <p:spPr>
          <a:xfrm>
            <a:off x="1394140" y="2209302"/>
            <a:ext cx="0" cy="264613"/>
          </a:xfrm>
          <a:prstGeom prst="line">
            <a:avLst/>
          </a:prstGeom>
          <a:noFill/>
          <a:ln w="6350" cap="rnd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F2A94E9-F862-4DD9-8532-807DBA000399}"/>
              </a:ext>
            </a:extLst>
          </p:cNvPr>
          <p:cNvSpPr txBox="1"/>
          <p:nvPr/>
        </p:nvSpPr>
        <p:spPr>
          <a:xfrm>
            <a:off x="664382" y="286337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03</a:t>
            </a:r>
            <a:endParaRPr lang="zh-CN" altLang="en-US" sz="360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347E2B3-04B5-44AB-8ADB-1F6010AF6A69}"/>
              </a:ext>
            </a:extLst>
          </p:cNvPr>
          <p:cNvCxnSpPr>
            <a:cxnSpLocks/>
          </p:cNvCxnSpPr>
          <p:nvPr/>
        </p:nvCxnSpPr>
        <p:spPr>
          <a:xfrm>
            <a:off x="1394140" y="3054235"/>
            <a:ext cx="0" cy="264613"/>
          </a:xfrm>
          <a:prstGeom prst="line">
            <a:avLst/>
          </a:prstGeom>
          <a:noFill/>
          <a:ln w="6350" cap="rnd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0988B33-FE5A-4387-B8FE-FF57965EF02A}"/>
              </a:ext>
            </a:extLst>
          </p:cNvPr>
          <p:cNvSpPr txBox="1"/>
          <p:nvPr/>
        </p:nvSpPr>
        <p:spPr>
          <a:xfrm>
            <a:off x="664382" y="370831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04</a:t>
            </a:r>
            <a:endParaRPr lang="zh-CN" altLang="en-US" sz="360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0F62C3A-22A3-4982-AB6E-428395BE65A1}"/>
              </a:ext>
            </a:extLst>
          </p:cNvPr>
          <p:cNvCxnSpPr>
            <a:cxnSpLocks/>
          </p:cNvCxnSpPr>
          <p:nvPr/>
        </p:nvCxnSpPr>
        <p:spPr>
          <a:xfrm>
            <a:off x="1394140" y="3899169"/>
            <a:ext cx="0" cy="264613"/>
          </a:xfrm>
          <a:prstGeom prst="line">
            <a:avLst/>
          </a:prstGeom>
          <a:noFill/>
          <a:ln w="6350" cap="rnd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757F30D0-7165-415E-8022-B5AFCA8324DF}"/>
              </a:ext>
            </a:extLst>
          </p:cNvPr>
          <p:cNvSpPr txBox="1"/>
          <p:nvPr/>
        </p:nvSpPr>
        <p:spPr>
          <a:xfrm>
            <a:off x="664382" y="455324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05</a:t>
            </a:r>
            <a:endParaRPr lang="zh-CN" altLang="en-US" sz="360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E147F78-E687-47A4-B444-6591F7DF5AE1}"/>
              </a:ext>
            </a:extLst>
          </p:cNvPr>
          <p:cNvCxnSpPr>
            <a:cxnSpLocks/>
          </p:cNvCxnSpPr>
          <p:nvPr/>
        </p:nvCxnSpPr>
        <p:spPr>
          <a:xfrm>
            <a:off x="1394140" y="4744102"/>
            <a:ext cx="0" cy="264613"/>
          </a:xfrm>
          <a:prstGeom prst="line">
            <a:avLst/>
          </a:prstGeom>
          <a:noFill/>
          <a:ln w="6350" cap="rnd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6AAAF49E-5524-4F0F-B0CD-D3C65F8A99F6}"/>
              </a:ext>
            </a:extLst>
          </p:cNvPr>
          <p:cNvSpPr txBox="1"/>
          <p:nvPr/>
        </p:nvSpPr>
        <p:spPr>
          <a:xfrm>
            <a:off x="664382" y="539817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06</a:t>
            </a:r>
            <a:endParaRPr lang="zh-CN" altLang="en-US" sz="3600">
              <a:solidFill>
                <a:prstClr val="white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06FFAB9-15BF-478C-B11E-8855044E5BD0}"/>
              </a:ext>
            </a:extLst>
          </p:cNvPr>
          <p:cNvCxnSpPr>
            <a:cxnSpLocks/>
          </p:cNvCxnSpPr>
          <p:nvPr/>
        </p:nvCxnSpPr>
        <p:spPr>
          <a:xfrm>
            <a:off x="1394140" y="5589035"/>
            <a:ext cx="0" cy="264613"/>
          </a:xfrm>
          <a:prstGeom prst="line">
            <a:avLst/>
          </a:prstGeom>
          <a:noFill/>
          <a:ln w="6350" cap="rnd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5684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F8BA51-B645-4AA9-8F01-3754920F03B6}"/>
              </a:ext>
            </a:extLst>
          </p:cNvPr>
          <p:cNvSpPr/>
          <p:nvPr/>
        </p:nvSpPr>
        <p:spPr bwMode="auto">
          <a:xfrm>
            <a:off x="6340089" y="1675368"/>
            <a:ext cx="2531855" cy="3967494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D51894-4865-481B-8E6E-98FD3C0B0247}"/>
              </a:ext>
            </a:extLst>
          </p:cNvPr>
          <p:cNvSpPr/>
          <p:nvPr/>
        </p:nvSpPr>
        <p:spPr bwMode="auto">
          <a:xfrm>
            <a:off x="3436870" y="1675368"/>
            <a:ext cx="2531855" cy="3967494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641C7C6-939C-4464-847E-BBF428B1992C}"/>
              </a:ext>
            </a:extLst>
          </p:cNvPr>
          <p:cNvSpPr/>
          <p:nvPr/>
        </p:nvSpPr>
        <p:spPr bwMode="auto">
          <a:xfrm>
            <a:off x="333704" y="1675368"/>
            <a:ext cx="2670158" cy="3967494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CE367E65-C428-492E-947E-52DEA6BA4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2" y="1620613"/>
            <a:ext cx="2670157" cy="395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E5B37A56-6753-4E8A-8AB2-D0BC8ECC5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689" y="1622427"/>
            <a:ext cx="2531855" cy="394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图片 8">
            <a:extLst>
              <a:ext uri="{FF2B5EF4-FFF2-40B4-BE49-F238E27FC236}">
                <a16:creationId xmlns:a16="http://schemas.microsoft.com/office/drawing/2014/main" id="{77F0AE16-6ABC-44F4-8960-E4467709E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7543" y="1634878"/>
            <a:ext cx="2531855" cy="393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C694EC3-3308-4ADC-9AAC-08BB9D6C1E41}"/>
              </a:ext>
            </a:extLst>
          </p:cNvPr>
          <p:cNvSpPr/>
          <p:nvPr/>
        </p:nvSpPr>
        <p:spPr bwMode="auto">
          <a:xfrm>
            <a:off x="251520" y="5162286"/>
            <a:ext cx="2670159" cy="413712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1F7135B4-CDB2-4626-9F6E-044BC7CA2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5205898"/>
            <a:ext cx="2670159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输入对图片的介绍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1D84E0A-AD7E-4211-AEE6-6FB4D4C7C2F9}"/>
              </a:ext>
            </a:extLst>
          </p:cNvPr>
          <p:cNvSpPr/>
          <p:nvPr/>
        </p:nvSpPr>
        <p:spPr bwMode="auto">
          <a:xfrm>
            <a:off x="3354688" y="5162286"/>
            <a:ext cx="2531855" cy="413712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DC174129-19D1-4710-9EAA-483F21F6C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328" y="5205898"/>
            <a:ext cx="2531856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输入对图片的介绍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CEB56F-9338-460C-9DEF-878200D0C088}"/>
              </a:ext>
            </a:extLst>
          </p:cNvPr>
          <p:cNvSpPr/>
          <p:nvPr/>
        </p:nvSpPr>
        <p:spPr bwMode="auto">
          <a:xfrm>
            <a:off x="6247543" y="5162286"/>
            <a:ext cx="2531855" cy="413712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8CF53B07-8A1A-4C92-A3ED-B1ACBE0CB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544" y="5205898"/>
            <a:ext cx="2531856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输入对图片的介绍</a:t>
            </a:r>
          </a:p>
        </p:txBody>
      </p:sp>
    </p:spTree>
    <p:extLst>
      <p:ext uri="{BB962C8B-B14F-4D97-AF65-F5344CB8AC3E}">
        <p14:creationId xmlns:p14="http://schemas.microsoft.com/office/powerpoint/2010/main" val="4368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1633DAD-4471-4A61-AD67-C8E8B5F41D3F}"/>
              </a:ext>
            </a:extLst>
          </p:cNvPr>
          <p:cNvSpPr/>
          <p:nvPr/>
        </p:nvSpPr>
        <p:spPr>
          <a:xfrm>
            <a:off x="0" y="2148803"/>
            <a:ext cx="9144000" cy="388691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18" name="圆角矩形 19">
            <a:extLst>
              <a:ext uri="{FF2B5EF4-FFF2-40B4-BE49-F238E27FC236}">
                <a16:creationId xmlns:a16="http://schemas.microsoft.com/office/drawing/2014/main" id="{D5730E6A-2F55-4275-842E-B9F464681FAE}"/>
              </a:ext>
            </a:extLst>
          </p:cNvPr>
          <p:cNvSpPr/>
          <p:nvPr/>
        </p:nvSpPr>
        <p:spPr>
          <a:xfrm>
            <a:off x="429410" y="1348614"/>
            <a:ext cx="8282787" cy="1407874"/>
          </a:xfrm>
          <a:prstGeom prst="roundRect">
            <a:avLst>
              <a:gd name="adj" fmla="val 31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旗黑-35S" panose="00020600040101010101" pitchFamily="18" charset="-122"/>
              <a:cs typeface="+mn-cs"/>
              <a:sym typeface="+mn-lt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60463E18-1F53-4607-A31B-373F0A5C7086}"/>
              </a:ext>
            </a:extLst>
          </p:cNvPr>
          <p:cNvSpPr txBox="1"/>
          <p:nvPr/>
        </p:nvSpPr>
        <p:spPr>
          <a:xfrm>
            <a:off x="744642" y="1606436"/>
            <a:ext cx="1334439" cy="72546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+mn-lt"/>
              </a:rPr>
              <a:t>输入你的关键词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F2C7D9-16DF-4DD4-8A39-9AA3DF524B69}"/>
              </a:ext>
            </a:extLst>
          </p:cNvPr>
          <p:cNvSpPr/>
          <p:nvPr/>
        </p:nvSpPr>
        <p:spPr>
          <a:xfrm>
            <a:off x="2760247" y="1606436"/>
            <a:ext cx="3421477" cy="72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0883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 Light" panose="020B0502040204020203" pitchFamily="34" charset="-122"/>
                <a:cs typeface="+mn-cs"/>
                <a:sym typeface="+mn-lt"/>
              </a:rPr>
              <a:t>请在这里输入你的正文内容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微软雅黑 Light" panose="020B0502040204020203" pitchFamily="34" charset="-122"/>
              <a:cs typeface="+mn-cs"/>
              <a:sym typeface="+mn-lt"/>
            </a:endParaRPr>
          </a:p>
          <a:p>
            <a:pPr lvl="0" algn="just" defTabSz="1088390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404040"/>
                </a:solidFill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8374709-EE0D-4D49-B97A-6777E197E10E}"/>
              </a:ext>
            </a:extLst>
          </p:cNvPr>
          <p:cNvCxnSpPr/>
          <p:nvPr/>
        </p:nvCxnSpPr>
        <p:spPr>
          <a:xfrm>
            <a:off x="892274" y="2489122"/>
            <a:ext cx="29059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238D0DC-6F4E-40A1-99D4-DAF4CA75D1A2}"/>
              </a:ext>
            </a:extLst>
          </p:cNvPr>
          <p:cNvSpPr/>
          <p:nvPr/>
        </p:nvSpPr>
        <p:spPr>
          <a:xfrm rot="5400000">
            <a:off x="3253499" y="2280706"/>
            <a:ext cx="89698" cy="8887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36" name="圆角矩形 19">
            <a:extLst>
              <a:ext uri="{FF2B5EF4-FFF2-40B4-BE49-F238E27FC236}">
                <a16:creationId xmlns:a16="http://schemas.microsoft.com/office/drawing/2014/main" id="{0FC1E051-D7B6-4C20-A3FF-E784D8225363}"/>
              </a:ext>
            </a:extLst>
          </p:cNvPr>
          <p:cNvSpPr/>
          <p:nvPr/>
        </p:nvSpPr>
        <p:spPr>
          <a:xfrm>
            <a:off x="429409" y="4466657"/>
            <a:ext cx="8282791" cy="1376960"/>
          </a:xfrm>
          <a:prstGeom prst="roundRect">
            <a:avLst>
              <a:gd name="adj" fmla="val 510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旗黑-35S" panose="00020600040101010101" pitchFamily="18" charset="-122"/>
              <a:cs typeface="+mn-cs"/>
              <a:sym typeface="+mn-lt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AA068B56-99F7-4573-B746-6FDD76110070}"/>
              </a:ext>
            </a:extLst>
          </p:cNvPr>
          <p:cNvSpPr txBox="1"/>
          <p:nvPr/>
        </p:nvSpPr>
        <p:spPr>
          <a:xfrm>
            <a:off x="734213" y="4762450"/>
            <a:ext cx="1334439" cy="72546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输入你的关键词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3869068-B0E6-47FB-B8B7-E4D957B78364}"/>
              </a:ext>
            </a:extLst>
          </p:cNvPr>
          <p:cNvCxnSpPr/>
          <p:nvPr/>
        </p:nvCxnSpPr>
        <p:spPr>
          <a:xfrm>
            <a:off x="881846" y="5520183"/>
            <a:ext cx="29059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C2029D0-B370-445B-B403-AE3CCE389BB3}"/>
              </a:ext>
            </a:extLst>
          </p:cNvPr>
          <p:cNvSpPr/>
          <p:nvPr/>
        </p:nvSpPr>
        <p:spPr>
          <a:xfrm rot="5400000">
            <a:off x="3260305" y="5354394"/>
            <a:ext cx="89698" cy="8887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42" name="圆角矩形 19">
            <a:extLst>
              <a:ext uri="{FF2B5EF4-FFF2-40B4-BE49-F238E27FC236}">
                <a16:creationId xmlns:a16="http://schemas.microsoft.com/office/drawing/2014/main" id="{5C4A8507-23DF-4340-9630-25423FA000A4}"/>
              </a:ext>
            </a:extLst>
          </p:cNvPr>
          <p:cNvSpPr/>
          <p:nvPr/>
        </p:nvSpPr>
        <p:spPr>
          <a:xfrm>
            <a:off x="429409" y="2947694"/>
            <a:ext cx="8282787" cy="1341198"/>
          </a:xfrm>
          <a:prstGeom prst="roundRect">
            <a:avLst>
              <a:gd name="adj" fmla="val 44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汉仪旗黑-35S" panose="00020600040101010101" pitchFamily="18" charset="-122"/>
              <a:cs typeface="+mn-cs"/>
              <a:sym typeface="+mn-lt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A182A575-03AF-454E-A1AD-EF7D443B4617}"/>
              </a:ext>
            </a:extLst>
          </p:cNvPr>
          <p:cNvSpPr txBox="1"/>
          <p:nvPr/>
        </p:nvSpPr>
        <p:spPr>
          <a:xfrm>
            <a:off x="734214" y="3206884"/>
            <a:ext cx="1334439" cy="72546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accent1"/>
                </a:solidFill>
                <a:ea typeface="微软雅黑" panose="020B0503020204020204" pitchFamily="34" charset="-122"/>
                <a:sym typeface="+mn-lt"/>
              </a:rPr>
              <a:t>输入你的关键词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B50646D-5FAD-4AE9-A02C-5F9310006CAA}"/>
              </a:ext>
            </a:extLst>
          </p:cNvPr>
          <p:cNvCxnSpPr/>
          <p:nvPr/>
        </p:nvCxnSpPr>
        <p:spPr>
          <a:xfrm>
            <a:off x="881846" y="4053296"/>
            <a:ext cx="29059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B1A531C-B664-4C55-A827-C61E8B5F03AC}"/>
              </a:ext>
            </a:extLst>
          </p:cNvPr>
          <p:cNvSpPr/>
          <p:nvPr/>
        </p:nvSpPr>
        <p:spPr>
          <a:xfrm rot="5400000">
            <a:off x="3260305" y="3799668"/>
            <a:ext cx="89698" cy="8887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BCF99C0-28ED-4C77-82FE-EEA0FED70101}"/>
              </a:ext>
            </a:extLst>
          </p:cNvPr>
          <p:cNvSpPr/>
          <p:nvPr/>
        </p:nvSpPr>
        <p:spPr>
          <a:xfrm>
            <a:off x="2760247" y="3194331"/>
            <a:ext cx="3421477" cy="72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0883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 Light" panose="020B0502040204020203" pitchFamily="34" charset="-122"/>
                <a:cs typeface="+mn-cs"/>
                <a:sym typeface="+mn-lt"/>
              </a:rPr>
              <a:t>请在这里输入你的正文内容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微软雅黑 Light" panose="020B0502040204020203" pitchFamily="34" charset="-122"/>
              <a:cs typeface="+mn-cs"/>
              <a:sym typeface="+mn-lt"/>
            </a:endParaRPr>
          </a:p>
          <a:p>
            <a:pPr lvl="0" algn="just" defTabSz="1088390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404040"/>
                </a:solidFill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0CB988C-3B68-4687-96C1-7C86505256F2}"/>
              </a:ext>
            </a:extLst>
          </p:cNvPr>
          <p:cNvSpPr/>
          <p:nvPr/>
        </p:nvSpPr>
        <p:spPr>
          <a:xfrm>
            <a:off x="2760247" y="4757973"/>
            <a:ext cx="3421477" cy="72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0883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 Light" panose="020B0502040204020203" pitchFamily="34" charset="-122"/>
                <a:cs typeface="+mn-cs"/>
                <a:sym typeface="+mn-lt"/>
              </a:rPr>
              <a:t>请在这里输入你的正文内容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微软雅黑 Light" panose="020B0502040204020203" pitchFamily="34" charset="-122"/>
              <a:cs typeface="+mn-cs"/>
              <a:sym typeface="+mn-lt"/>
            </a:endParaRPr>
          </a:p>
          <a:p>
            <a:pPr lvl="0" algn="just" defTabSz="1088390">
              <a:lnSpc>
                <a:spcPct val="120000"/>
              </a:lnSpc>
              <a:defRPr/>
            </a:pPr>
            <a:r>
              <a:rPr lang="zh-CN" altLang="en-US" dirty="0">
                <a:solidFill>
                  <a:srgbClr val="404040"/>
                </a:solidFill>
                <a:ea typeface="微软雅黑 Light" panose="020B0502040204020203" pitchFamily="34" charset="-122"/>
                <a:sym typeface="+mn-lt"/>
              </a:rPr>
              <a:t>请在这里输入你的正文内容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DACAD49-7E99-4186-A049-CFB23C65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7479" y="5440651"/>
            <a:ext cx="403860" cy="40386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E89E346-F5F5-46B6-8C7B-5D8BFFF58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8293" y="3819242"/>
            <a:ext cx="473878" cy="47387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B82C4D7-467D-4A4F-AE64-BBAB65D11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7479" y="2412055"/>
            <a:ext cx="409504" cy="3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FE28A4B-A9C1-42E7-804D-0E903C5A076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0" y="1412904"/>
            <a:ext cx="7452011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A5029D0-3C42-4691-A0C5-9E6290BE5776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>
            <a:off x="1684188" y="3107025"/>
            <a:ext cx="5760846" cy="28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9" name="弧形 28">
            <a:extLst>
              <a:ext uri="{FF2B5EF4-FFF2-40B4-BE49-F238E27FC236}">
                <a16:creationId xmlns:a16="http://schemas.microsoft.com/office/drawing/2014/main" id="{E1093459-6A89-4DD6-BC28-AE6F7638D989}"/>
              </a:ext>
            </a:extLst>
          </p:cNvPr>
          <p:cNvSpPr/>
          <p:nvPr/>
        </p:nvSpPr>
        <p:spPr>
          <a:xfrm>
            <a:off x="6604922" y="1412904"/>
            <a:ext cx="1694178" cy="1694178"/>
          </a:xfrm>
          <a:prstGeom prst="arc">
            <a:avLst>
              <a:gd name="adj1" fmla="val 16200000"/>
              <a:gd name="adj2" fmla="val 5428315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30" name="弧形 29">
            <a:extLst>
              <a:ext uri="{FF2B5EF4-FFF2-40B4-BE49-F238E27FC236}">
                <a16:creationId xmlns:a16="http://schemas.microsoft.com/office/drawing/2014/main" id="{4FD88847-9DEB-4076-9FA7-6F0F98C9D016}"/>
              </a:ext>
            </a:extLst>
          </p:cNvPr>
          <p:cNvSpPr/>
          <p:nvPr/>
        </p:nvSpPr>
        <p:spPr>
          <a:xfrm flipH="1">
            <a:off x="837922" y="3107025"/>
            <a:ext cx="1692531" cy="1692531"/>
          </a:xfrm>
          <a:prstGeom prst="arc">
            <a:avLst>
              <a:gd name="adj1" fmla="val 16200000"/>
              <a:gd name="adj2" fmla="val 5428315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A560B34-1D35-49AC-AA69-B2A0360769D5}"/>
              </a:ext>
            </a:extLst>
          </p:cNvPr>
          <p:cNvCxnSpPr>
            <a:cxnSpLocks/>
          </p:cNvCxnSpPr>
          <p:nvPr/>
        </p:nvCxnSpPr>
        <p:spPr>
          <a:xfrm>
            <a:off x="1684187" y="4799556"/>
            <a:ext cx="7459813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arrow" w="lg" len="lg"/>
          </a:ln>
          <a:effectLst/>
        </p:spPr>
      </p:cxnSp>
      <p:sp>
        <p:nvSpPr>
          <p:cNvPr id="32" name="灯片编号占位符 1">
            <a:extLst>
              <a:ext uri="{FF2B5EF4-FFF2-40B4-BE49-F238E27FC236}">
                <a16:creationId xmlns:a16="http://schemas.microsoft.com/office/drawing/2014/main" id="{C98B715F-284D-4B9B-B03A-CF5F28408166}"/>
              </a:ext>
            </a:extLst>
          </p:cNvPr>
          <p:cNvSpPr txBox="1">
            <a:spLocks/>
          </p:cNvSpPr>
          <p:nvPr/>
        </p:nvSpPr>
        <p:spPr>
          <a:xfrm>
            <a:off x="3225726" y="977380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 dirty="0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01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F59E43-C231-4374-A606-3593D2CBBF7A}"/>
              </a:ext>
            </a:extLst>
          </p:cNvPr>
          <p:cNvGrpSpPr/>
          <p:nvPr/>
        </p:nvGrpSpPr>
        <p:grpSpPr>
          <a:xfrm>
            <a:off x="2487452" y="1629646"/>
            <a:ext cx="2014538" cy="921797"/>
            <a:chOff x="2487452" y="1629646"/>
            <a:chExt cx="2014538" cy="921797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48B7B102-FC95-455B-B65B-514F747802C4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4D96C781-490D-4454-A825-136537878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34" name="TextBox 43">
              <a:extLst>
                <a:ext uri="{FF2B5EF4-FFF2-40B4-BE49-F238E27FC236}">
                  <a16:creationId xmlns:a16="http://schemas.microsoft.com/office/drawing/2014/main" id="{6C8DCA54-32AF-4C48-BB4B-208EBB68FE4F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475507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4D74F4E-E33C-4E69-874A-380B2D0A398E}"/>
              </a:ext>
            </a:extLst>
          </p:cNvPr>
          <p:cNvSpPr txBox="1">
            <a:spLocks/>
          </p:cNvSpPr>
          <p:nvPr/>
        </p:nvSpPr>
        <p:spPr>
          <a:xfrm>
            <a:off x="5802618" y="981588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02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6ADB419-FB75-4011-ACC6-21CA205FA03C}"/>
              </a:ext>
            </a:extLst>
          </p:cNvPr>
          <p:cNvSpPr/>
          <p:nvPr/>
        </p:nvSpPr>
        <p:spPr>
          <a:xfrm>
            <a:off x="6002111" y="1337535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32048A57-0745-4DAE-83DE-C7CC1E2B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886" y="1662341"/>
            <a:ext cx="2014538" cy="30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6" rIns="68573" bIns="3428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500" b="1" dirty="0">
                <a:solidFill>
                  <a:prstClr val="white"/>
                </a:solidFill>
                <a:latin typeface="Arial"/>
                <a:ea typeface="微软雅黑" panose="020B0503020204020204" pitchFamily="34" charset="-122"/>
                <a:sym typeface="+mn-lt"/>
              </a:rPr>
              <a:t>输入你的小标题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9891910-2B7C-42F9-9965-4641C59E9478}"/>
              </a:ext>
            </a:extLst>
          </p:cNvPr>
          <p:cNvSpPr/>
          <p:nvPr/>
        </p:nvSpPr>
        <p:spPr>
          <a:xfrm>
            <a:off x="4500436" y="3026895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42" name="灯片编号占位符 1">
            <a:extLst>
              <a:ext uri="{FF2B5EF4-FFF2-40B4-BE49-F238E27FC236}">
                <a16:creationId xmlns:a16="http://schemas.microsoft.com/office/drawing/2014/main" id="{D87BC73E-6268-430A-88EB-813DD340333A}"/>
              </a:ext>
            </a:extLst>
          </p:cNvPr>
          <p:cNvSpPr txBox="1">
            <a:spLocks/>
          </p:cNvSpPr>
          <p:nvPr/>
        </p:nvSpPr>
        <p:spPr>
          <a:xfrm>
            <a:off x="4306485" y="2648361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 dirty="0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04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375198D-CF08-48B1-B1FB-C8D95C89F486}"/>
              </a:ext>
            </a:extLst>
          </p:cNvPr>
          <p:cNvSpPr/>
          <p:nvPr/>
        </p:nvSpPr>
        <p:spPr>
          <a:xfrm>
            <a:off x="6700666" y="3026570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50" name="灯片编号占位符 1">
            <a:extLst>
              <a:ext uri="{FF2B5EF4-FFF2-40B4-BE49-F238E27FC236}">
                <a16:creationId xmlns:a16="http://schemas.microsoft.com/office/drawing/2014/main" id="{3AA31CA2-6BAD-4DAF-AA62-96A1412F3CD9}"/>
              </a:ext>
            </a:extLst>
          </p:cNvPr>
          <p:cNvSpPr txBox="1">
            <a:spLocks/>
          </p:cNvSpPr>
          <p:nvPr/>
        </p:nvSpPr>
        <p:spPr>
          <a:xfrm>
            <a:off x="6500002" y="2652569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 dirty="0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03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1CA778B-528E-4D90-89B8-8C7A56921B3E}"/>
              </a:ext>
            </a:extLst>
          </p:cNvPr>
          <p:cNvSpPr/>
          <p:nvPr/>
        </p:nvSpPr>
        <p:spPr>
          <a:xfrm>
            <a:off x="2270325" y="3026570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65" name="灯片编号占位符 1">
            <a:extLst>
              <a:ext uri="{FF2B5EF4-FFF2-40B4-BE49-F238E27FC236}">
                <a16:creationId xmlns:a16="http://schemas.microsoft.com/office/drawing/2014/main" id="{6B10A61F-2C0F-4036-82E1-6C781093F45F}"/>
              </a:ext>
            </a:extLst>
          </p:cNvPr>
          <p:cNvSpPr txBox="1">
            <a:spLocks/>
          </p:cNvSpPr>
          <p:nvPr/>
        </p:nvSpPr>
        <p:spPr>
          <a:xfrm>
            <a:off x="2070831" y="2644235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 dirty="0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05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85A02E28-4FAA-48E1-8592-49B83DCCD36F}"/>
              </a:ext>
            </a:extLst>
          </p:cNvPr>
          <p:cNvSpPr/>
          <p:nvPr/>
        </p:nvSpPr>
        <p:spPr>
          <a:xfrm>
            <a:off x="6003309" y="4726331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69" name="灯片编号占位符 1">
            <a:extLst>
              <a:ext uri="{FF2B5EF4-FFF2-40B4-BE49-F238E27FC236}">
                <a16:creationId xmlns:a16="http://schemas.microsoft.com/office/drawing/2014/main" id="{C227C483-5605-4909-9DA0-78B9C8400FEB}"/>
              </a:ext>
            </a:extLst>
          </p:cNvPr>
          <p:cNvSpPr txBox="1">
            <a:spLocks/>
          </p:cNvSpPr>
          <p:nvPr/>
        </p:nvSpPr>
        <p:spPr>
          <a:xfrm>
            <a:off x="5813212" y="4333718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07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7B7E985-9510-4EC6-9035-E4D9141191D4}"/>
              </a:ext>
            </a:extLst>
          </p:cNvPr>
          <p:cNvSpPr/>
          <p:nvPr/>
        </p:nvSpPr>
        <p:spPr>
          <a:xfrm>
            <a:off x="3430909" y="4726006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sp>
        <p:nvSpPr>
          <p:cNvPr id="73" name="灯片编号占位符 1">
            <a:extLst>
              <a:ext uri="{FF2B5EF4-FFF2-40B4-BE49-F238E27FC236}">
                <a16:creationId xmlns:a16="http://schemas.microsoft.com/office/drawing/2014/main" id="{5E9440AD-DD36-443A-8560-171C9CD7A181}"/>
              </a:ext>
            </a:extLst>
          </p:cNvPr>
          <p:cNvSpPr txBox="1">
            <a:spLocks/>
          </p:cNvSpPr>
          <p:nvPr/>
        </p:nvSpPr>
        <p:spPr>
          <a:xfrm>
            <a:off x="3236471" y="4329592"/>
            <a:ext cx="54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i="1"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  <a:ea typeface="微软雅黑" panose="020B0503020204020204" pitchFamily="34" charset="-122"/>
                <a:sym typeface="+mn-lt"/>
              </a:rPr>
              <a:t>06</a:t>
            </a:r>
            <a:endParaRPr lang="zh-CN" altLang="en-US" sz="1800" i="1" dirty="0">
              <a:solidFill>
                <a:prstClr val="black">
                  <a:lumMod val="75000"/>
                  <a:lumOff val="25000"/>
                  <a:alpha val="30000"/>
                </a:prstClr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FE5A681B-EA9C-4042-9998-5A8FA48D3852}"/>
              </a:ext>
            </a:extLst>
          </p:cNvPr>
          <p:cNvSpPr/>
          <p:nvPr/>
        </p:nvSpPr>
        <p:spPr>
          <a:xfrm>
            <a:off x="3435963" y="1319741"/>
            <a:ext cx="150088" cy="150088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等线" panose="02010600030101010101" pitchFamily="2" charset="-122"/>
              <a:cs typeface="+mn-cs"/>
              <a:sym typeface="+mn-lt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B3C6958-C705-408C-9ACB-427493770C8C}"/>
              </a:ext>
            </a:extLst>
          </p:cNvPr>
          <p:cNvGrpSpPr/>
          <p:nvPr/>
        </p:nvGrpSpPr>
        <p:grpSpPr>
          <a:xfrm>
            <a:off x="5080479" y="1629646"/>
            <a:ext cx="2014538" cy="921797"/>
            <a:chOff x="2487452" y="1629646"/>
            <a:chExt cx="2014538" cy="921797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D4CBA92E-1B5A-4A52-87ED-512E7A03A534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77" name="Rectangle 38">
              <a:extLst>
                <a:ext uri="{FF2B5EF4-FFF2-40B4-BE49-F238E27FC236}">
                  <a16:creationId xmlns:a16="http://schemas.microsoft.com/office/drawing/2014/main" id="{B8070B37-FF5E-4FA9-A3DA-1300F808F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78" name="TextBox 43">
              <a:extLst>
                <a:ext uri="{FF2B5EF4-FFF2-40B4-BE49-F238E27FC236}">
                  <a16:creationId xmlns:a16="http://schemas.microsoft.com/office/drawing/2014/main" id="{8485CF86-0DA4-4062-8910-2D400D64979B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475507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2434CD5-20C4-400E-89A7-4FC7EE1BD2F5}"/>
              </a:ext>
            </a:extLst>
          </p:cNvPr>
          <p:cNvGrpSpPr/>
          <p:nvPr/>
        </p:nvGrpSpPr>
        <p:grpSpPr>
          <a:xfrm>
            <a:off x="5767269" y="3342646"/>
            <a:ext cx="2014538" cy="921797"/>
            <a:chOff x="2487452" y="1629646"/>
            <a:chExt cx="2014538" cy="921797"/>
          </a:xfrm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BBD5989-8708-4F0A-92D7-45BFB33C279C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81" name="Rectangle 38">
              <a:extLst>
                <a:ext uri="{FF2B5EF4-FFF2-40B4-BE49-F238E27FC236}">
                  <a16:creationId xmlns:a16="http://schemas.microsoft.com/office/drawing/2014/main" id="{CB90FAEF-208B-4182-BE1B-912D3629C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82" name="TextBox 43">
              <a:extLst>
                <a:ext uri="{FF2B5EF4-FFF2-40B4-BE49-F238E27FC236}">
                  <a16:creationId xmlns:a16="http://schemas.microsoft.com/office/drawing/2014/main" id="{9FD76CED-9F81-4280-9F70-093DEB16A7D1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475507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BE1AE92-8EA3-472A-A39E-452D490C6E0D}"/>
              </a:ext>
            </a:extLst>
          </p:cNvPr>
          <p:cNvGrpSpPr/>
          <p:nvPr/>
        </p:nvGrpSpPr>
        <p:grpSpPr>
          <a:xfrm>
            <a:off x="3552560" y="3342646"/>
            <a:ext cx="2014538" cy="921797"/>
            <a:chOff x="2487452" y="1629646"/>
            <a:chExt cx="2014538" cy="921797"/>
          </a:xfrm>
        </p:grpSpPr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1AF7B38B-B8CF-4B70-8668-5E088F6A98AE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85" name="Rectangle 38">
              <a:extLst>
                <a:ext uri="{FF2B5EF4-FFF2-40B4-BE49-F238E27FC236}">
                  <a16:creationId xmlns:a16="http://schemas.microsoft.com/office/drawing/2014/main" id="{BB997E78-0940-4A9D-8609-DD4A6316E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86" name="TextBox 43">
              <a:extLst>
                <a:ext uri="{FF2B5EF4-FFF2-40B4-BE49-F238E27FC236}">
                  <a16:creationId xmlns:a16="http://schemas.microsoft.com/office/drawing/2014/main" id="{174E91E5-7361-4688-8385-2A6A2AA64D59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475507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C507F78-AB49-47FA-B01C-0E33BDA9849D}"/>
              </a:ext>
            </a:extLst>
          </p:cNvPr>
          <p:cNvGrpSpPr/>
          <p:nvPr/>
        </p:nvGrpSpPr>
        <p:grpSpPr>
          <a:xfrm>
            <a:off x="1294918" y="3342646"/>
            <a:ext cx="2014538" cy="921797"/>
            <a:chOff x="2487452" y="1629646"/>
            <a:chExt cx="2014538" cy="921797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68309D30-0F24-4EF5-B579-4FCB78E905FB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89" name="Rectangle 38">
              <a:extLst>
                <a:ext uri="{FF2B5EF4-FFF2-40B4-BE49-F238E27FC236}">
                  <a16:creationId xmlns:a16="http://schemas.microsoft.com/office/drawing/2014/main" id="{65C83B9E-BB50-4783-9FC6-02D6689E7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90" name="TextBox 43">
              <a:extLst>
                <a:ext uri="{FF2B5EF4-FFF2-40B4-BE49-F238E27FC236}">
                  <a16:creationId xmlns:a16="http://schemas.microsoft.com/office/drawing/2014/main" id="{4E273D2A-25AD-4400-891A-603A1F9B855C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475507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02AD116-1ABA-425E-850B-0CAD56EA88D6}"/>
              </a:ext>
            </a:extLst>
          </p:cNvPr>
          <p:cNvGrpSpPr/>
          <p:nvPr/>
        </p:nvGrpSpPr>
        <p:grpSpPr>
          <a:xfrm>
            <a:off x="2503738" y="5042950"/>
            <a:ext cx="2014538" cy="1143396"/>
            <a:chOff x="2487452" y="1629646"/>
            <a:chExt cx="2014538" cy="1143396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4C9D90B7-933E-4632-9C57-C4EC41F8F311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93" name="Rectangle 38">
              <a:extLst>
                <a:ext uri="{FF2B5EF4-FFF2-40B4-BE49-F238E27FC236}">
                  <a16:creationId xmlns:a16="http://schemas.microsoft.com/office/drawing/2014/main" id="{6D469836-B14B-4D78-A07C-AB97B481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94" name="TextBox 43">
              <a:extLst>
                <a:ext uri="{FF2B5EF4-FFF2-40B4-BE49-F238E27FC236}">
                  <a16:creationId xmlns:a16="http://schemas.microsoft.com/office/drawing/2014/main" id="{0F03AA6C-F497-48C1-9CD7-91FDF9FCC62A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697106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D53C875-4A25-497F-B0C0-2BFC083A5B13}"/>
              </a:ext>
            </a:extLst>
          </p:cNvPr>
          <p:cNvGrpSpPr/>
          <p:nvPr/>
        </p:nvGrpSpPr>
        <p:grpSpPr>
          <a:xfrm>
            <a:off x="5069885" y="5042950"/>
            <a:ext cx="2014538" cy="1143396"/>
            <a:chOff x="2487452" y="1629646"/>
            <a:chExt cx="2014538" cy="1143396"/>
          </a:xfrm>
        </p:grpSpPr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F0201C63-4DDB-49E3-8951-560F0DC09B83}"/>
                </a:ext>
              </a:extLst>
            </p:cNvPr>
            <p:cNvSpPr/>
            <p:nvPr/>
          </p:nvSpPr>
          <p:spPr>
            <a:xfrm>
              <a:off x="2564184" y="1629646"/>
              <a:ext cx="1859156" cy="349514"/>
            </a:xfrm>
            <a:prstGeom prst="roundRect">
              <a:avLst>
                <a:gd name="adj" fmla="val 6781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97" name="Rectangle 38">
              <a:extLst>
                <a:ext uri="{FF2B5EF4-FFF2-40B4-BE49-F238E27FC236}">
                  <a16:creationId xmlns:a16="http://schemas.microsoft.com/office/drawing/2014/main" id="{6E521BBA-AEC6-4CF2-A3C4-B0BD3C7BA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452" y="1662341"/>
              <a:ext cx="2014538" cy="300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34286" rIns="68573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Arial"/>
                  <a:ea typeface="微软雅黑" panose="020B0503020204020204" pitchFamily="34" charset="-122"/>
                  <a:sym typeface="+mn-lt"/>
                </a:rPr>
                <a:t>输入你的小标题</a:t>
              </a:r>
            </a:p>
          </p:txBody>
        </p:sp>
        <p:sp>
          <p:nvSpPr>
            <p:cNvPr id="98" name="TextBox 43">
              <a:extLst>
                <a:ext uri="{FF2B5EF4-FFF2-40B4-BE49-F238E27FC236}">
                  <a16:creationId xmlns:a16="http://schemas.microsoft.com/office/drawing/2014/main" id="{6F43F32A-9A03-4715-82E0-A68940BBE153}"/>
                </a:ext>
              </a:extLst>
            </p:cNvPr>
            <p:cNvSpPr txBox="1"/>
            <p:nvPr/>
          </p:nvSpPr>
          <p:spPr>
            <a:xfrm>
              <a:off x="2490272" y="2075936"/>
              <a:ext cx="2008898" cy="697106"/>
            </a:xfrm>
            <a:prstGeom prst="rect">
              <a:avLst/>
            </a:prstGeom>
            <a:noFill/>
          </p:spPr>
          <p:txBody>
            <a:bodyPr wrap="square" lIns="68573" tIns="34286" rIns="68573" bIns="34286">
              <a:spAutoFit/>
            </a:bodyPr>
            <a:lstStyle/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pPr algn="ctr" defTabSz="684392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+mn-ea"/>
                  <a:sym typeface="+mn-lt"/>
                </a:rPr>
                <a:t>在这里输入你的正文内容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95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29E73A5-E4D5-4791-8938-9C8E1B11863E}"/>
              </a:ext>
            </a:extLst>
          </p:cNvPr>
          <p:cNvSpPr/>
          <p:nvPr/>
        </p:nvSpPr>
        <p:spPr>
          <a:xfrm>
            <a:off x="323851" y="1004343"/>
            <a:ext cx="8496298" cy="5092907"/>
          </a:xfrm>
          <a:prstGeom prst="roundRect">
            <a:avLst>
              <a:gd name="adj" fmla="val 7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5C36EBAC-D00F-4ECD-8520-DC28CFA2B09E}"/>
              </a:ext>
            </a:extLst>
          </p:cNvPr>
          <p:cNvSpPr/>
          <p:nvPr/>
        </p:nvSpPr>
        <p:spPr>
          <a:xfrm>
            <a:off x="323851" y="1004343"/>
            <a:ext cx="3545190" cy="5092907"/>
          </a:xfrm>
          <a:prstGeom prst="roundRect">
            <a:avLst>
              <a:gd name="adj" fmla="val 278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D66380E-977C-473E-859B-DCD9008AEFEA}"/>
              </a:ext>
            </a:extLst>
          </p:cNvPr>
          <p:cNvSpPr txBox="1"/>
          <p:nvPr/>
        </p:nvSpPr>
        <p:spPr>
          <a:xfrm>
            <a:off x="487042" y="3131650"/>
            <a:ext cx="321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图片介绍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F643A-BEA8-4D04-AAB1-8BA63FCFA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2"/>
          <a:stretch/>
        </p:blipFill>
        <p:spPr>
          <a:xfrm>
            <a:off x="478237" y="1159964"/>
            <a:ext cx="3234324" cy="1894091"/>
          </a:xfrm>
          <a:prstGeom prst="roundRect">
            <a:avLst>
              <a:gd name="adj" fmla="val 2586"/>
            </a:avLst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D07BF1A-2B69-41D2-957E-CBA23B602BFB}"/>
              </a:ext>
            </a:extLst>
          </p:cNvPr>
          <p:cNvGrpSpPr/>
          <p:nvPr/>
        </p:nvGrpSpPr>
        <p:grpSpPr>
          <a:xfrm>
            <a:off x="4099431" y="1218057"/>
            <a:ext cx="4490328" cy="1453155"/>
            <a:chOff x="4099431" y="1265682"/>
            <a:chExt cx="4490328" cy="1453155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13873C32-176E-45DF-9D71-EC7FEACBF86C}"/>
                </a:ext>
              </a:extLst>
            </p:cNvPr>
            <p:cNvSpPr/>
            <p:nvPr/>
          </p:nvSpPr>
          <p:spPr>
            <a:xfrm>
              <a:off x="4099431" y="1265682"/>
              <a:ext cx="4490328" cy="1453155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F38AC81-6936-4BB1-87EE-8D0205F00598}"/>
                </a:ext>
              </a:extLst>
            </p:cNvPr>
            <p:cNvSpPr/>
            <p:nvPr/>
          </p:nvSpPr>
          <p:spPr>
            <a:xfrm>
              <a:off x="4366575" y="1407568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FF2A804-A2D9-406F-A80B-296CF1D97C76}"/>
                </a:ext>
              </a:extLst>
            </p:cNvPr>
            <p:cNvSpPr txBox="1"/>
            <p:nvPr/>
          </p:nvSpPr>
          <p:spPr>
            <a:xfrm>
              <a:off x="4366575" y="1863383"/>
              <a:ext cx="3879695" cy="65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  <a:alpha val="8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在这里输入你的正文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  <a:alpha val="80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内容，在这里输入你的正文内容，在这里输入你的正文内容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8DFC5CC-F9B5-4DCE-A8BE-A113C31A359A}"/>
              </a:ext>
            </a:extLst>
          </p:cNvPr>
          <p:cNvGrpSpPr/>
          <p:nvPr/>
        </p:nvGrpSpPr>
        <p:grpSpPr>
          <a:xfrm>
            <a:off x="4099431" y="2837440"/>
            <a:ext cx="4490328" cy="1453155"/>
            <a:chOff x="4099431" y="1265682"/>
            <a:chExt cx="4490328" cy="1453155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3152CACA-0F94-48AD-96AD-541B0BB77126}"/>
                </a:ext>
              </a:extLst>
            </p:cNvPr>
            <p:cNvSpPr/>
            <p:nvPr/>
          </p:nvSpPr>
          <p:spPr>
            <a:xfrm>
              <a:off x="4099431" y="1265682"/>
              <a:ext cx="4490328" cy="1453155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46B60E5-E982-4A1C-BF6C-F9C79BBC116B}"/>
                </a:ext>
              </a:extLst>
            </p:cNvPr>
            <p:cNvSpPr/>
            <p:nvPr/>
          </p:nvSpPr>
          <p:spPr>
            <a:xfrm>
              <a:off x="4366575" y="1407568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8B03AC7-0EEC-4663-9889-17765E4BC338}"/>
                </a:ext>
              </a:extLst>
            </p:cNvPr>
            <p:cNvSpPr txBox="1"/>
            <p:nvPr/>
          </p:nvSpPr>
          <p:spPr>
            <a:xfrm>
              <a:off x="4366575" y="1863383"/>
              <a:ext cx="3879695" cy="65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  <a:alpha val="8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在这里输入你的正文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  <a:alpha val="80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内容，在这里输入你的正文内容，在这里输入你的正文内容</a:t>
              </a: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5CDC2B1-9A6F-48E2-B36E-FF040E201BC6}"/>
              </a:ext>
            </a:extLst>
          </p:cNvPr>
          <p:cNvGrpSpPr/>
          <p:nvPr/>
        </p:nvGrpSpPr>
        <p:grpSpPr>
          <a:xfrm>
            <a:off x="4099431" y="4456824"/>
            <a:ext cx="4490328" cy="1453155"/>
            <a:chOff x="4099431" y="1265682"/>
            <a:chExt cx="4490328" cy="1453155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B1C60D43-5579-45B9-96C7-537CB365A7F7}"/>
                </a:ext>
              </a:extLst>
            </p:cNvPr>
            <p:cNvSpPr/>
            <p:nvPr/>
          </p:nvSpPr>
          <p:spPr>
            <a:xfrm>
              <a:off x="4099431" y="1265682"/>
              <a:ext cx="4490328" cy="1453155"/>
            </a:xfrm>
            <a:prstGeom prst="roundRect">
              <a:avLst>
                <a:gd name="adj" fmla="val 3893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5EE33FF-143A-4546-BEA0-4B5503BAFACC}"/>
                </a:ext>
              </a:extLst>
            </p:cNvPr>
            <p:cNvSpPr/>
            <p:nvPr/>
          </p:nvSpPr>
          <p:spPr>
            <a:xfrm>
              <a:off x="4366575" y="1407568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CAA4E204-00F5-4B6C-8A9B-6D4870837198}"/>
                </a:ext>
              </a:extLst>
            </p:cNvPr>
            <p:cNvSpPr txBox="1"/>
            <p:nvPr/>
          </p:nvSpPr>
          <p:spPr>
            <a:xfrm>
              <a:off x="4366575" y="1863383"/>
              <a:ext cx="3879695" cy="65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  <a:alpha val="80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在这里输入你的正文</a:t>
              </a: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  <a:alpha val="80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内容，在这里输入你的正文内容，在这里输入你的正文内容</a:t>
              </a:r>
            </a:p>
          </p:txBody>
        </p:sp>
      </p:grpSp>
      <p:sp>
        <p:nvSpPr>
          <p:cNvPr id="100" name="files_232851">
            <a:extLst>
              <a:ext uri="{FF2B5EF4-FFF2-40B4-BE49-F238E27FC236}">
                <a16:creationId xmlns:a16="http://schemas.microsoft.com/office/drawing/2014/main" id="{EAD624ED-635E-46DF-B82B-A6E6269B4375}"/>
              </a:ext>
            </a:extLst>
          </p:cNvPr>
          <p:cNvSpPr>
            <a:spLocks noChangeAspect="1"/>
          </p:cNvSpPr>
          <p:nvPr/>
        </p:nvSpPr>
        <p:spPr bwMode="auto">
          <a:xfrm>
            <a:off x="7694607" y="1784170"/>
            <a:ext cx="739573" cy="886125"/>
          </a:xfrm>
          <a:custGeom>
            <a:avLst/>
            <a:gdLst>
              <a:gd name="connsiteX0" fmla="*/ 141324 w 504966"/>
              <a:gd name="connsiteY0" fmla="*/ 423477 h 605028"/>
              <a:gd name="connsiteX1" fmla="*/ 131216 w 504966"/>
              <a:gd name="connsiteY1" fmla="*/ 433568 h 605028"/>
              <a:gd name="connsiteX2" fmla="*/ 141324 w 504966"/>
              <a:gd name="connsiteY2" fmla="*/ 443660 h 605028"/>
              <a:gd name="connsiteX3" fmla="*/ 444404 w 504966"/>
              <a:gd name="connsiteY3" fmla="*/ 443660 h 605028"/>
              <a:gd name="connsiteX4" fmla="*/ 454513 w 504966"/>
              <a:gd name="connsiteY4" fmla="*/ 433568 h 605028"/>
              <a:gd name="connsiteX5" fmla="*/ 444404 w 504966"/>
              <a:gd name="connsiteY5" fmla="*/ 423477 h 605028"/>
              <a:gd name="connsiteX6" fmla="*/ 141324 w 504966"/>
              <a:gd name="connsiteY6" fmla="*/ 363019 h 605028"/>
              <a:gd name="connsiteX7" fmla="*/ 131216 w 504966"/>
              <a:gd name="connsiteY7" fmla="*/ 373110 h 605028"/>
              <a:gd name="connsiteX8" fmla="*/ 141324 w 504966"/>
              <a:gd name="connsiteY8" fmla="*/ 383202 h 605028"/>
              <a:gd name="connsiteX9" fmla="*/ 444404 w 504966"/>
              <a:gd name="connsiteY9" fmla="*/ 383202 h 605028"/>
              <a:gd name="connsiteX10" fmla="*/ 454513 w 504966"/>
              <a:gd name="connsiteY10" fmla="*/ 373110 h 605028"/>
              <a:gd name="connsiteX11" fmla="*/ 444404 w 504966"/>
              <a:gd name="connsiteY11" fmla="*/ 363019 h 605028"/>
              <a:gd name="connsiteX12" fmla="*/ 141324 w 504966"/>
              <a:gd name="connsiteY12" fmla="*/ 302471 h 605028"/>
              <a:gd name="connsiteX13" fmla="*/ 131216 w 504966"/>
              <a:gd name="connsiteY13" fmla="*/ 312562 h 605028"/>
              <a:gd name="connsiteX14" fmla="*/ 141324 w 504966"/>
              <a:gd name="connsiteY14" fmla="*/ 322653 h 605028"/>
              <a:gd name="connsiteX15" fmla="*/ 444404 w 504966"/>
              <a:gd name="connsiteY15" fmla="*/ 322653 h 605028"/>
              <a:gd name="connsiteX16" fmla="*/ 454513 w 504966"/>
              <a:gd name="connsiteY16" fmla="*/ 312562 h 605028"/>
              <a:gd name="connsiteX17" fmla="*/ 444404 w 504966"/>
              <a:gd name="connsiteY17" fmla="*/ 302471 h 605028"/>
              <a:gd name="connsiteX18" fmla="*/ 141324 w 504966"/>
              <a:gd name="connsiteY18" fmla="*/ 242013 h 605028"/>
              <a:gd name="connsiteX19" fmla="*/ 131216 w 504966"/>
              <a:gd name="connsiteY19" fmla="*/ 252104 h 605028"/>
              <a:gd name="connsiteX20" fmla="*/ 141324 w 504966"/>
              <a:gd name="connsiteY20" fmla="*/ 262195 h 605028"/>
              <a:gd name="connsiteX21" fmla="*/ 444404 w 504966"/>
              <a:gd name="connsiteY21" fmla="*/ 262195 h 605028"/>
              <a:gd name="connsiteX22" fmla="*/ 454513 w 504966"/>
              <a:gd name="connsiteY22" fmla="*/ 252104 h 605028"/>
              <a:gd name="connsiteX23" fmla="*/ 444404 w 504966"/>
              <a:gd name="connsiteY23" fmla="*/ 242013 h 605028"/>
              <a:gd name="connsiteX24" fmla="*/ 141324 w 504966"/>
              <a:gd name="connsiteY24" fmla="*/ 181464 h 605028"/>
              <a:gd name="connsiteX25" fmla="*/ 131216 w 504966"/>
              <a:gd name="connsiteY25" fmla="*/ 191556 h 605028"/>
              <a:gd name="connsiteX26" fmla="*/ 141324 w 504966"/>
              <a:gd name="connsiteY26" fmla="*/ 201647 h 605028"/>
              <a:gd name="connsiteX27" fmla="*/ 444404 w 504966"/>
              <a:gd name="connsiteY27" fmla="*/ 201647 h 605028"/>
              <a:gd name="connsiteX28" fmla="*/ 454513 w 504966"/>
              <a:gd name="connsiteY28" fmla="*/ 191556 h 605028"/>
              <a:gd name="connsiteX29" fmla="*/ 444404 w 504966"/>
              <a:gd name="connsiteY29" fmla="*/ 181464 h 605028"/>
              <a:gd name="connsiteX30" fmla="*/ 141324 w 504966"/>
              <a:gd name="connsiteY30" fmla="*/ 121006 h 605028"/>
              <a:gd name="connsiteX31" fmla="*/ 131216 w 504966"/>
              <a:gd name="connsiteY31" fmla="*/ 131098 h 605028"/>
              <a:gd name="connsiteX32" fmla="*/ 141324 w 504966"/>
              <a:gd name="connsiteY32" fmla="*/ 141189 h 605028"/>
              <a:gd name="connsiteX33" fmla="*/ 323190 w 504966"/>
              <a:gd name="connsiteY33" fmla="*/ 141189 h 605028"/>
              <a:gd name="connsiteX34" fmla="*/ 333299 w 504966"/>
              <a:gd name="connsiteY34" fmla="*/ 131098 h 605028"/>
              <a:gd name="connsiteX35" fmla="*/ 323190 w 504966"/>
              <a:gd name="connsiteY35" fmla="*/ 121006 h 605028"/>
              <a:gd name="connsiteX36" fmla="*/ 30236 w 504966"/>
              <a:gd name="connsiteY36" fmla="*/ 60475 h 605028"/>
              <a:gd name="connsiteX37" fmla="*/ 40344 w 504966"/>
              <a:gd name="connsiteY37" fmla="*/ 60475 h 605028"/>
              <a:gd name="connsiteX38" fmla="*/ 40344 w 504966"/>
              <a:gd name="connsiteY38" fmla="*/ 514299 h 605028"/>
              <a:gd name="connsiteX39" fmla="*/ 90888 w 504966"/>
              <a:gd name="connsiteY39" fmla="*/ 564664 h 605028"/>
              <a:gd name="connsiteX40" fmla="*/ 444421 w 504966"/>
              <a:gd name="connsiteY40" fmla="*/ 564664 h 605028"/>
              <a:gd name="connsiteX41" fmla="*/ 444421 w 504966"/>
              <a:gd name="connsiteY41" fmla="*/ 574755 h 605028"/>
              <a:gd name="connsiteX42" fmla="*/ 414095 w 504966"/>
              <a:gd name="connsiteY42" fmla="*/ 605028 h 605028"/>
              <a:gd name="connsiteX43" fmla="*/ 30236 w 504966"/>
              <a:gd name="connsiteY43" fmla="*/ 605028 h 605028"/>
              <a:gd name="connsiteX44" fmla="*/ 0 w 504966"/>
              <a:gd name="connsiteY44" fmla="*/ 574755 h 605028"/>
              <a:gd name="connsiteX45" fmla="*/ 0 w 504966"/>
              <a:gd name="connsiteY45" fmla="*/ 90748 h 605028"/>
              <a:gd name="connsiteX46" fmla="*/ 30236 w 504966"/>
              <a:gd name="connsiteY46" fmla="*/ 60475 h 605028"/>
              <a:gd name="connsiteX47" fmla="*/ 383752 w 504966"/>
              <a:gd name="connsiteY47" fmla="*/ 34419 h 605028"/>
              <a:gd name="connsiteX48" fmla="*/ 383752 w 504966"/>
              <a:gd name="connsiteY48" fmla="*/ 110915 h 605028"/>
              <a:gd name="connsiteX49" fmla="*/ 393861 w 504966"/>
              <a:gd name="connsiteY49" fmla="*/ 121006 h 605028"/>
              <a:gd name="connsiteX50" fmla="*/ 470488 w 504966"/>
              <a:gd name="connsiteY50" fmla="*/ 121006 h 605028"/>
              <a:gd name="connsiteX51" fmla="*/ 90871 w 504966"/>
              <a:gd name="connsiteY51" fmla="*/ 0 h 605028"/>
              <a:gd name="connsiteX52" fmla="*/ 373643 w 504966"/>
              <a:gd name="connsiteY52" fmla="*/ 0 h 605028"/>
              <a:gd name="connsiteX53" fmla="*/ 374185 w 504966"/>
              <a:gd name="connsiteY53" fmla="*/ 90 h 605028"/>
              <a:gd name="connsiteX54" fmla="*/ 376983 w 504966"/>
              <a:gd name="connsiteY54" fmla="*/ 631 h 605028"/>
              <a:gd name="connsiteX55" fmla="*/ 377885 w 504966"/>
              <a:gd name="connsiteY55" fmla="*/ 991 h 605028"/>
              <a:gd name="connsiteX56" fmla="*/ 380774 w 504966"/>
              <a:gd name="connsiteY56" fmla="*/ 2883 h 605028"/>
              <a:gd name="connsiteX57" fmla="*/ 380864 w 504966"/>
              <a:gd name="connsiteY57" fmla="*/ 2973 h 605028"/>
              <a:gd name="connsiteX58" fmla="*/ 501988 w 504966"/>
              <a:gd name="connsiteY58" fmla="*/ 123980 h 605028"/>
              <a:gd name="connsiteX59" fmla="*/ 502078 w 504966"/>
              <a:gd name="connsiteY59" fmla="*/ 123980 h 605028"/>
              <a:gd name="connsiteX60" fmla="*/ 503973 w 504966"/>
              <a:gd name="connsiteY60" fmla="*/ 126863 h 605028"/>
              <a:gd name="connsiteX61" fmla="*/ 504334 w 504966"/>
              <a:gd name="connsiteY61" fmla="*/ 127764 h 605028"/>
              <a:gd name="connsiteX62" fmla="*/ 504876 w 504966"/>
              <a:gd name="connsiteY62" fmla="*/ 130467 h 605028"/>
              <a:gd name="connsiteX63" fmla="*/ 504966 w 504966"/>
              <a:gd name="connsiteY63" fmla="*/ 131098 h 605028"/>
              <a:gd name="connsiteX64" fmla="*/ 504966 w 504966"/>
              <a:gd name="connsiteY64" fmla="*/ 514299 h 605028"/>
              <a:gd name="connsiteX65" fmla="*/ 474640 w 504966"/>
              <a:gd name="connsiteY65" fmla="*/ 544483 h 605028"/>
              <a:gd name="connsiteX66" fmla="*/ 90871 w 504966"/>
              <a:gd name="connsiteY66" fmla="*/ 544483 h 605028"/>
              <a:gd name="connsiteX67" fmla="*/ 60545 w 504966"/>
              <a:gd name="connsiteY67" fmla="*/ 514299 h 605028"/>
              <a:gd name="connsiteX68" fmla="*/ 60545 w 504966"/>
              <a:gd name="connsiteY68" fmla="*/ 30274 h 605028"/>
              <a:gd name="connsiteX69" fmla="*/ 90871 w 504966"/>
              <a:gd name="connsiteY69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04966" h="605028">
                <a:moveTo>
                  <a:pt x="141324" y="423477"/>
                </a:moveTo>
                <a:cubicBezTo>
                  <a:pt x="135819" y="423477"/>
                  <a:pt x="131216" y="427982"/>
                  <a:pt x="131216" y="433568"/>
                </a:cubicBezTo>
                <a:cubicBezTo>
                  <a:pt x="131216" y="439155"/>
                  <a:pt x="135819" y="443660"/>
                  <a:pt x="141324" y="443660"/>
                </a:cubicBezTo>
                <a:lnTo>
                  <a:pt x="444404" y="443660"/>
                </a:lnTo>
                <a:cubicBezTo>
                  <a:pt x="449910" y="443660"/>
                  <a:pt x="454513" y="439155"/>
                  <a:pt x="454513" y="433568"/>
                </a:cubicBezTo>
                <a:cubicBezTo>
                  <a:pt x="454513" y="427982"/>
                  <a:pt x="449910" y="423477"/>
                  <a:pt x="444404" y="423477"/>
                </a:cubicBezTo>
                <a:close/>
                <a:moveTo>
                  <a:pt x="141324" y="363019"/>
                </a:moveTo>
                <a:cubicBezTo>
                  <a:pt x="135819" y="363019"/>
                  <a:pt x="131216" y="367524"/>
                  <a:pt x="131216" y="373110"/>
                </a:cubicBezTo>
                <a:cubicBezTo>
                  <a:pt x="131216" y="378696"/>
                  <a:pt x="135819" y="383202"/>
                  <a:pt x="141324" y="383202"/>
                </a:cubicBezTo>
                <a:lnTo>
                  <a:pt x="444404" y="383202"/>
                </a:lnTo>
                <a:cubicBezTo>
                  <a:pt x="449910" y="383202"/>
                  <a:pt x="454513" y="378696"/>
                  <a:pt x="454513" y="373110"/>
                </a:cubicBezTo>
                <a:cubicBezTo>
                  <a:pt x="454513" y="367524"/>
                  <a:pt x="449910" y="363019"/>
                  <a:pt x="444404" y="363019"/>
                </a:cubicBezTo>
                <a:close/>
                <a:moveTo>
                  <a:pt x="141324" y="302471"/>
                </a:moveTo>
                <a:cubicBezTo>
                  <a:pt x="135819" y="302471"/>
                  <a:pt x="131216" y="306976"/>
                  <a:pt x="131216" y="312562"/>
                </a:cubicBezTo>
                <a:cubicBezTo>
                  <a:pt x="131216" y="318148"/>
                  <a:pt x="135819" y="322653"/>
                  <a:pt x="141324" y="322653"/>
                </a:cubicBezTo>
                <a:lnTo>
                  <a:pt x="444404" y="322653"/>
                </a:lnTo>
                <a:cubicBezTo>
                  <a:pt x="449910" y="322653"/>
                  <a:pt x="454513" y="318148"/>
                  <a:pt x="454513" y="312562"/>
                </a:cubicBezTo>
                <a:cubicBezTo>
                  <a:pt x="454513" y="306976"/>
                  <a:pt x="449910" y="302471"/>
                  <a:pt x="444404" y="302471"/>
                </a:cubicBezTo>
                <a:close/>
                <a:moveTo>
                  <a:pt x="141324" y="242013"/>
                </a:moveTo>
                <a:cubicBezTo>
                  <a:pt x="135819" y="242013"/>
                  <a:pt x="131216" y="246518"/>
                  <a:pt x="131216" y="252104"/>
                </a:cubicBezTo>
                <a:cubicBezTo>
                  <a:pt x="131216" y="257690"/>
                  <a:pt x="135819" y="262195"/>
                  <a:pt x="141324" y="262195"/>
                </a:cubicBezTo>
                <a:lnTo>
                  <a:pt x="444404" y="262195"/>
                </a:lnTo>
                <a:cubicBezTo>
                  <a:pt x="449910" y="262195"/>
                  <a:pt x="454513" y="257690"/>
                  <a:pt x="454513" y="252104"/>
                </a:cubicBezTo>
                <a:cubicBezTo>
                  <a:pt x="454513" y="246518"/>
                  <a:pt x="449910" y="242013"/>
                  <a:pt x="444404" y="242013"/>
                </a:cubicBezTo>
                <a:close/>
                <a:moveTo>
                  <a:pt x="141324" y="181464"/>
                </a:moveTo>
                <a:cubicBezTo>
                  <a:pt x="135819" y="181464"/>
                  <a:pt x="131216" y="185970"/>
                  <a:pt x="131216" y="191556"/>
                </a:cubicBezTo>
                <a:cubicBezTo>
                  <a:pt x="131216" y="197142"/>
                  <a:pt x="135819" y="201647"/>
                  <a:pt x="141324" y="201647"/>
                </a:cubicBezTo>
                <a:lnTo>
                  <a:pt x="444404" y="201647"/>
                </a:lnTo>
                <a:cubicBezTo>
                  <a:pt x="449910" y="201647"/>
                  <a:pt x="454513" y="197142"/>
                  <a:pt x="454513" y="191556"/>
                </a:cubicBezTo>
                <a:cubicBezTo>
                  <a:pt x="454513" y="185970"/>
                  <a:pt x="449910" y="181464"/>
                  <a:pt x="444404" y="181464"/>
                </a:cubicBezTo>
                <a:close/>
                <a:moveTo>
                  <a:pt x="141324" y="121006"/>
                </a:moveTo>
                <a:cubicBezTo>
                  <a:pt x="135819" y="121006"/>
                  <a:pt x="131216" y="125511"/>
                  <a:pt x="131216" y="131098"/>
                </a:cubicBezTo>
                <a:cubicBezTo>
                  <a:pt x="131216" y="136684"/>
                  <a:pt x="135819" y="141189"/>
                  <a:pt x="141324" y="141189"/>
                </a:cubicBezTo>
                <a:lnTo>
                  <a:pt x="323190" y="141189"/>
                </a:lnTo>
                <a:cubicBezTo>
                  <a:pt x="328786" y="141189"/>
                  <a:pt x="333299" y="136684"/>
                  <a:pt x="333299" y="131098"/>
                </a:cubicBezTo>
                <a:cubicBezTo>
                  <a:pt x="333299" y="125511"/>
                  <a:pt x="328786" y="121006"/>
                  <a:pt x="323190" y="121006"/>
                </a:cubicBezTo>
                <a:close/>
                <a:moveTo>
                  <a:pt x="30236" y="60475"/>
                </a:moveTo>
                <a:lnTo>
                  <a:pt x="40344" y="60475"/>
                </a:lnTo>
                <a:lnTo>
                  <a:pt x="40344" y="514299"/>
                </a:lnTo>
                <a:cubicBezTo>
                  <a:pt x="40344" y="542050"/>
                  <a:pt x="62999" y="564664"/>
                  <a:pt x="90888" y="564664"/>
                </a:cubicBezTo>
                <a:lnTo>
                  <a:pt x="444421" y="564664"/>
                </a:lnTo>
                <a:lnTo>
                  <a:pt x="444421" y="574755"/>
                </a:lnTo>
                <a:cubicBezTo>
                  <a:pt x="444421" y="591423"/>
                  <a:pt x="430792" y="605028"/>
                  <a:pt x="414095" y="605028"/>
                </a:cubicBezTo>
                <a:lnTo>
                  <a:pt x="30236" y="605028"/>
                </a:lnTo>
                <a:cubicBezTo>
                  <a:pt x="13538" y="605028"/>
                  <a:pt x="0" y="591423"/>
                  <a:pt x="0" y="574755"/>
                </a:cubicBezTo>
                <a:lnTo>
                  <a:pt x="0" y="90748"/>
                </a:lnTo>
                <a:cubicBezTo>
                  <a:pt x="0" y="74080"/>
                  <a:pt x="13538" y="60475"/>
                  <a:pt x="30236" y="60475"/>
                </a:cubicBezTo>
                <a:close/>
                <a:moveTo>
                  <a:pt x="383752" y="34419"/>
                </a:moveTo>
                <a:lnTo>
                  <a:pt x="383752" y="110915"/>
                </a:lnTo>
                <a:cubicBezTo>
                  <a:pt x="383752" y="116501"/>
                  <a:pt x="388265" y="121006"/>
                  <a:pt x="393861" y="121006"/>
                </a:cubicBezTo>
                <a:lnTo>
                  <a:pt x="470488" y="121006"/>
                </a:lnTo>
                <a:close/>
                <a:moveTo>
                  <a:pt x="90871" y="0"/>
                </a:moveTo>
                <a:lnTo>
                  <a:pt x="373643" y="0"/>
                </a:lnTo>
                <a:cubicBezTo>
                  <a:pt x="373824" y="0"/>
                  <a:pt x="374004" y="90"/>
                  <a:pt x="374185" y="90"/>
                </a:cubicBezTo>
                <a:cubicBezTo>
                  <a:pt x="375178" y="180"/>
                  <a:pt x="376080" y="360"/>
                  <a:pt x="376983" y="631"/>
                </a:cubicBezTo>
                <a:cubicBezTo>
                  <a:pt x="377344" y="811"/>
                  <a:pt x="377615" y="901"/>
                  <a:pt x="377885" y="991"/>
                </a:cubicBezTo>
                <a:cubicBezTo>
                  <a:pt x="378969" y="1441"/>
                  <a:pt x="379961" y="2072"/>
                  <a:pt x="380774" y="2883"/>
                </a:cubicBezTo>
                <a:cubicBezTo>
                  <a:pt x="380774" y="2973"/>
                  <a:pt x="380774" y="2973"/>
                  <a:pt x="380864" y="2973"/>
                </a:cubicBezTo>
                <a:lnTo>
                  <a:pt x="501988" y="123980"/>
                </a:lnTo>
                <a:cubicBezTo>
                  <a:pt x="502078" y="123980"/>
                  <a:pt x="502078" y="123980"/>
                  <a:pt x="502078" y="123980"/>
                </a:cubicBezTo>
                <a:cubicBezTo>
                  <a:pt x="502890" y="124791"/>
                  <a:pt x="503522" y="125782"/>
                  <a:pt x="503973" y="126863"/>
                </a:cubicBezTo>
                <a:cubicBezTo>
                  <a:pt x="504154" y="127133"/>
                  <a:pt x="504244" y="127494"/>
                  <a:pt x="504334" y="127764"/>
                </a:cubicBezTo>
                <a:cubicBezTo>
                  <a:pt x="504605" y="128665"/>
                  <a:pt x="504786" y="129566"/>
                  <a:pt x="504876" y="130467"/>
                </a:cubicBezTo>
                <a:cubicBezTo>
                  <a:pt x="504876" y="130647"/>
                  <a:pt x="504966" y="130827"/>
                  <a:pt x="504966" y="131098"/>
                </a:cubicBezTo>
                <a:lnTo>
                  <a:pt x="504966" y="514299"/>
                </a:lnTo>
                <a:cubicBezTo>
                  <a:pt x="504966" y="530968"/>
                  <a:pt x="491428" y="544483"/>
                  <a:pt x="474640" y="544483"/>
                </a:cubicBezTo>
                <a:lnTo>
                  <a:pt x="90871" y="544483"/>
                </a:lnTo>
                <a:cubicBezTo>
                  <a:pt x="74174" y="544483"/>
                  <a:pt x="60545" y="530968"/>
                  <a:pt x="60545" y="514299"/>
                </a:cubicBezTo>
                <a:lnTo>
                  <a:pt x="60545" y="30274"/>
                </a:lnTo>
                <a:cubicBezTo>
                  <a:pt x="60545" y="13605"/>
                  <a:pt x="74174" y="0"/>
                  <a:pt x="9087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</p:sp>
      <p:sp>
        <p:nvSpPr>
          <p:cNvPr id="101" name="financial-currency_82481">
            <a:extLst>
              <a:ext uri="{FF2B5EF4-FFF2-40B4-BE49-F238E27FC236}">
                <a16:creationId xmlns:a16="http://schemas.microsoft.com/office/drawing/2014/main" id="{334AC4B8-E959-47B5-9F33-72FE1F8716EC}"/>
              </a:ext>
            </a:extLst>
          </p:cNvPr>
          <p:cNvSpPr>
            <a:spLocks noChangeAspect="1"/>
          </p:cNvSpPr>
          <p:nvPr/>
        </p:nvSpPr>
        <p:spPr bwMode="auto">
          <a:xfrm>
            <a:off x="7638084" y="3622347"/>
            <a:ext cx="838576" cy="418698"/>
          </a:xfrm>
          <a:custGeom>
            <a:avLst/>
            <a:gdLst>
              <a:gd name="T0" fmla="*/ 4388 w 4445"/>
              <a:gd name="T1" fmla="*/ 714 h 2223"/>
              <a:gd name="T2" fmla="*/ 3429 w 4445"/>
              <a:gd name="T3" fmla="*/ 0 h 2223"/>
              <a:gd name="T4" fmla="*/ 950 w 4445"/>
              <a:gd name="T5" fmla="*/ 22 h 2223"/>
              <a:gd name="T6" fmla="*/ 15 w 4445"/>
              <a:gd name="T7" fmla="*/ 797 h 2223"/>
              <a:gd name="T8" fmla="*/ 31 w 4445"/>
              <a:gd name="T9" fmla="*/ 2191 h 2223"/>
              <a:gd name="T10" fmla="*/ 4338 w 4445"/>
              <a:gd name="T11" fmla="*/ 2223 h 2223"/>
              <a:gd name="T12" fmla="*/ 4445 w 4445"/>
              <a:gd name="T13" fmla="*/ 2115 h 2223"/>
              <a:gd name="T14" fmla="*/ 1277 w 4445"/>
              <a:gd name="T15" fmla="*/ 213 h 2223"/>
              <a:gd name="T16" fmla="*/ 1685 w 4445"/>
              <a:gd name="T17" fmla="*/ 692 h 2223"/>
              <a:gd name="T18" fmla="*/ 688 w 4445"/>
              <a:gd name="T19" fmla="*/ 495 h 2223"/>
              <a:gd name="T20" fmla="*/ 1277 w 4445"/>
              <a:gd name="T21" fmla="*/ 213 h 2223"/>
              <a:gd name="T22" fmla="*/ 3756 w 4445"/>
              <a:gd name="T23" fmla="*/ 495 h 2223"/>
              <a:gd name="T24" fmla="*/ 2760 w 4445"/>
              <a:gd name="T25" fmla="*/ 692 h 2223"/>
              <a:gd name="T26" fmla="*/ 3168 w 4445"/>
              <a:gd name="T27" fmla="*/ 213 h 2223"/>
              <a:gd name="T28" fmla="*/ 1647 w 4445"/>
              <a:gd name="T29" fmla="*/ 905 h 2223"/>
              <a:gd name="T30" fmla="*/ 226 w 4445"/>
              <a:gd name="T31" fmla="*/ 1021 h 2223"/>
              <a:gd name="T32" fmla="*/ 1647 w 4445"/>
              <a:gd name="T33" fmla="*/ 905 h 2223"/>
              <a:gd name="T34" fmla="*/ 1647 w 4445"/>
              <a:gd name="T35" fmla="*/ 1365 h 2223"/>
              <a:gd name="T36" fmla="*/ 223 w 4445"/>
              <a:gd name="T37" fmla="*/ 1234 h 2223"/>
              <a:gd name="T38" fmla="*/ 1647 w 4445"/>
              <a:gd name="T39" fmla="*/ 1578 h 2223"/>
              <a:gd name="T40" fmla="*/ 218 w 4445"/>
              <a:gd name="T41" fmla="*/ 1673 h 2223"/>
              <a:gd name="T42" fmla="*/ 1647 w 4445"/>
              <a:gd name="T43" fmla="*/ 1578 h 2223"/>
              <a:gd name="T44" fmla="*/ 2797 w 4445"/>
              <a:gd name="T45" fmla="*/ 1578 h 2223"/>
              <a:gd name="T46" fmla="*/ 4226 w 4445"/>
              <a:gd name="T47" fmla="*/ 1673 h 2223"/>
              <a:gd name="T48" fmla="*/ 2797 w 4445"/>
              <a:gd name="T49" fmla="*/ 1365 h 2223"/>
              <a:gd name="T50" fmla="*/ 4221 w 4445"/>
              <a:gd name="T51" fmla="*/ 1234 h 2223"/>
              <a:gd name="T52" fmla="*/ 2797 w 4445"/>
              <a:gd name="T53" fmla="*/ 1365 h 2223"/>
              <a:gd name="T54" fmla="*/ 2797 w 4445"/>
              <a:gd name="T55" fmla="*/ 905 h 2223"/>
              <a:gd name="T56" fmla="*/ 4219 w 4445"/>
              <a:gd name="T57" fmla="*/ 1021 h 2223"/>
              <a:gd name="T58" fmla="*/ 216 w 4445"/>
              <a:gd name="T59" fmla="*/ 1887 h 2223"/>
              <a:gd name="T60" fmla="*/ 1647 w 4445"/>
              <a:gd name="T61" fmla="*/ 2009 h 2223"/>
              <a:gd name="T62" fmla="*/ 216 w 4445"/>
              <a:gd name="T63" fmla="*/ 1887 h 2223"/>
              <a:gd name="T64" fmla="*/ 2797 w 4445"/>
              <a:gd name="T65" fmla="*/ 1887 h 2223"/>
              <a:gd name="T66" fmla="*/ 4230 w 4445"/>
              <a:gd name="T67" fmla="*/ 2009 h 2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45" h="2223">
                <a:moveTo>
                  <a:pt x="4430" y="797"/>
                </a:moveTo>
                <a:cubicBezTo>
                  <a:pt x="4429" y="765"/>
                  <a:pt x="4414" y="734"/>
                  <a:pt x="4388" y="714"/>
                </a:cubicBezTo>
                <a:lnTo>
                  <a:pt x="3494" y="22"/>
                </a:lnTo>
                <a:cubicBezTo>
                  <a:pt x="3475" y="8"/>
                  <a:pt x="3453" y="0"/>
                  <a:pt x="3429" y="0"/>
                </a:cubicBezTo>
                <a:lnTo>
                  <a:pt x="1016" y="0"/>
                </a:lnTo>
                <a:cubicBezTo>
                  <a:pt x="992" y="0"/>
                  <a:pt x="969" y="8"/>
                  <a:pt x="950" y="22"/>
                </a:cubicBezTo>
                <a:lnTo>
                  <a:pt x="56" y="714"/>
                </a:lnTo>
                <a:cubicBezTo>
                  <a:pt x="31" y="734"/>
                  <a:pt x="15" y="765"/>
                  <a:pt x="15" y="797"/>
                </a:cubicBezTo>
                <a:lnTo>
                  <a:pt x="0" y="2115"/>
                </a:lnTo>
                <a:cubicBezTo>
                  <a:pt x="0" y="2143"/>
                  <a:pt x="11" y="2171"/>
                  <a:pt x="31" y="2191"/>
                </a:cubicBezTo>
                <a:cubicBezTo>
                  <a:pt x="51" y="2211"/>
                  <a:pt x="78" y="2223"/>
                  <a:pt x="107" y="2223"/>
                </a:cubicBezTo>
                <a:lnTo>
                  <a:pt x="4338" y="2223"/>
                </a:lnTo>
                <a:cubicBezTo>
                  <a:pt x="4366" y="2223"/>
                  <a:pt x="4394" y="2211"/>
                  <a:pt x="4414" y="2191"/>
                </a:cubicBezTo>
                <a:cubicBezTo>
                  <a:pt x="4434" y="2171"/>
                  <a:pt x="4445" y="2143"/>
                  <a:pt x="4445" y="2115"/>
                </a:cubicBezTo>
                <a:lnTo>
                  <a:pt x="4430" y="797"/>
                </a:lnTo>
                <a:close/>
                <a:moveTo>
                  <a:pt x="1277" y="213"/>
                </a:moveTo>
                <a:lnTo>
                  <a:pt x="1823" y="213"/>
                </a:lnTo>
                <a:lnTo>
                  <a:pt x="1685" y="692"/>
                </a:lnTo>
                <a:lnTo>
                  <a:pt x="927" y="692"/>
                </a:lnTo>
                <a:cubicBezTo>
                  <a:pt x="1041" y="542"/>
                  <a:pt x="856" y="502"/>
                  <a:pt x="688" y="495"/>
                </a:cubicBezTo>
                <a:lnTo>
                  <a:pt x="877" y="349"/>
                </a:lnTo>
                <a:cubicBezTo>
                  <a:pt x="1044" y="350"/>
                  <a:pt x="1296" y="333"/>
                  <a:pt x="1277" y="213"/>
                </a:cubicBezTo>
                <a:close/>
                <a:moveTo>
                  <a:pt x="3568" y="349"/>
                </a:moveTo>
                <a:lnTo>
                  <a:pt x="3756" y="495"/>
                </a:lnTo>
                <a:cubicBezTo>
                  <a:pt x="3588" y="502"/>
                  <a:pt x="3404" y="542"/>
                  <a:pt x="3517" y="692"/>
                </a:cubicBezTo>
                <a:lnTo>
                  <a:pt x="2760" y="692"/>
                </a:lnTo>
                <a:lnTo>
                  <a:pt x="2622" y="213"/>
                </a:lnTo>
                <a:lnTo>
                  <a:pt x="3168" y="213"/>
                </a:lnTo>
                <a:cubicBezTo>
                  <a:pt x="3149" y="333"/>
                  <a:pt x="3401" y="350"/>
                  <a:pt x="3568" y="349"/>
                </a:cubicBezTo>
                <a:close/>
                <a:moveTo>
                  <a:pt x="1647" y="905"/>
                </a:moveTo>
                <a:lnTo>
                  <a:pt x="1647" y="1021"/>
                </a:lnTo>
                <a:lnTo>
                  <a:pt x="226" y="1021"/>
                </a:lnTo>
                <a:lnTo>
                  <a:pt x="227" y="905"/>
                </a:lnTo>
                <a:lnTo>
                  <a:pt x="1647" y="905"/>
                </a:lnTo>
                <a:close/>
                <a:moveTo>
                  <a:pt x="1647" y="1234"/>
                </a:moveTo>
                <a:lnTo>
                  <a:pt x="1647" y="1365"/>
                </a:lnTo>
                <a:lnTo>
                  <a:pt x="222" y="1365"/>
                </a:lnTo>
                <a:lnTo>
                  <a:pt x="223" y="1234"/>
                </a:lnTo>
                <a:lnTo>
                  <a:pt x="1647" y="1234"/>
                </a:lnTo>
                <a:close/>
                <a:moveTo>
                  <a:pt x="1647" y="1578"/>
                </a:moveTo>
                <a:lnTo>
                  <a:pt x="1647" y="1673"/>
                </a:lnTo>
                <a:lnTo>
                  <a:pt x="218" y="1673"/>
                </a:lnTo>
                <a:lnTo>
                  <a:pt x="219" y="1578"/>
                </a:lnTo>
                <a:lnTo>
                  <a:pt x="1647" y="1578"/>
                </a:lnTo>
                <a:close/>
                <a:moveTo>
                  <a:pt x="2797" y="1673"/>
                </a:moveTo>
                <a:lnTo>
                  <a:pt x="2797" y="1578"/>
                </a:lnTo>
                <a:lnTo>
                  <a:pt x="4225" y="1578"/>
                </a:lnTo>
                <a:lnTo>
                  <a:pt x="4226" y="1673"/>
                </a:lnTo>
                <a:lnTo>
                  <a:pt x="2797" y="1673"/>
                </a:lnTo>
                <a:close/>
                <a:moveTo>
                  <a:pt x="2797" y="1365"/>
                </a:moveTo>
                <a:lnTo>
                  <a:pt x="2797" y="1234"/>
                </a:lnTo>
                <a:lnTo>
                  <a:pt x="4221" y="1234"/>
                </a:lnTo>
                <a:lnTo>
                  <a:pt x="4223" y="1365"/>
                </a:lnTo>
                <a:lnTo>
                  <a:pt x="2797" y="1365"/>
                </a:lnTo>
                <a:close/>
                <a:moveTo>
                  <a:pt x="2797" y="1021"/>
                </a:moveTo>
                <a:lnTo>
                  <a:pt x="2797" y="905"/>
                </a:lnTo>
                <a:lnTo>
                  <a:pt x="4217" y="905"/>
                </a:lnTo>
                <a:lnTo>
                  <a:pt x="4219" y="1021"/>
                </a:lnTo>
                <a:lnTo>
                  <a:pt x="2797" y="1021"/>
                </a:lnTo>
                <a:close/>
                <a:moveTo>
                  <a:pt x="216" y="1887"/>
                </a:moveTo>
                <a:lnTo>
                  <a:pt x="1647" y="1887"/>
                </a:lnTo>
                <a:lnTo>
                  <a:pt x="1647" y="2009"/>
                </a:lnTo>
                <a:lnTo>
                  <a:pt x="215" y="2009"/>
                </a:lnTo>
                <a:lnTo>
                  <a:pt x="216" y="1887"/>
                </a:lnTo>
                <a:close/>
                <a:moveTo>
                  <a:pt x="2797" y="2009"/>
                </a:moveTo>
                <a:lnTo>
                  <a:pt x="2797" y="1887"/>
                </a:lnTo>
                <a:lnTo>
                  <a:pt x="4229" y="1887"/>
                </a:lnTo>
                <a:lnTo>
                  <a:pt x="4230" y="2009"/>
                </a:lnTo>
                <a:lnTo>
                  <a:pt x="2797" y="2009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appartment_230502">
            <a:extLst>
              <a:ext uri="{FF2B5EF4-FFF2-40B4-BE49-F238E27FC236}">
                <a16:creationId xmlns:a16="http://schemas.microsoft.com/office/drawing/2014/main" id="{41A1D93C-867B-4B1A-9454-55C710B4309B}"/>
              </a:ext>
            </a:extLst>
          </p:cNvPr>
          <p:cNvSpPr>
            <a:spLocks noChangeAspect="1"/>
          </p:cNvSpPr>
          <p:nvPr/>
        </p:nvSpPr>
        <p:spPr bwMode="auto">
          <a:xfrm>
            <a:off x="7677717" y="4945101"/>
            <a:ext cx="835697" cy="834444"/>
          </a:xfrm>
          <a:custGeom>
            <a:avLst/>
            <a:gdLst>
              <a:gd name="connsiteX0" fmla="*/ 415251 w 607633"/>
              <a:gd name="connsiteY0" fmla="*/ 485349 h 606722"/>
              <a:gd name="connsiteX1" fmla="*/ 496260 w 607633"/>
              <a:gd name="connsiteY1" fmla="*/ 485349 h 606722"/>
              <a:gd name="connsiteX2" fmla="*/ 496260 w 607633"/>
              <a:gd name="connsiteY2" fmla="*/ 525783 h 606722"/>
              <a:gd name="connsiteX3" fmla="*/ 415251 w 607633"/>
              <a:gd name="connsiteY3" fmla="*/ 525783 h 606722"/>
              <a:gd name="connsiteX4" fmla="*/ 263324 w 607633"/>
              <a:gd name="connsiteY4" fmla="*/ 485349 h 606722"/>
              <a:gd name="connsiteX5" fmla="*/ 344333 w 607633"/>
              <a:gd name="connsiteY5" fmla="*/ 485349 h 606722"/>
              <a:gd name="connsiteX6" fmla="*/ 344333 w 607633"/>
              <a:gd name="connsiteY6" fmla="*/ 606722 h 606722"/>
              <a:gd name="connsiteX7" fmla="*/ 263324 w 607633"/>
              <a:gd name="connsiteY7" fmla="*/ 606722 h 606722"/>
              <a:gd name="connsiteX8" fmla="*/ 111467 w 607633"/>
              <a:gd name="connsiteY8" fmla="*/ 485349 h 606722"/>
              <a:gd name="connsiteX9" fmla="*/ 192476 w 607633"/>
              <a:gd name="connsiteY9" fmla="*/ 485349 h 606722"/>
              <a:gd name="connsiteX10" fmla="*/ 192476 w 607633"/>
              <a:gd name="connsiteY10" fmla="*/ 525783 h 606722"/>
              <a:gd name="connsiteX11" fmla="*/ 111467 w 607633"/>
              <a:gd name="connsiteY11" fmla="*/ 525783 h 606722"/>
              <a:gd name="connsiteX12" fmla="*/ 405071 w 607633"/>
              <a:gd name="connsiteY12" fmla="*/ 465151 h 606722"/>
              <a:gd name="connsiteX13" fmla="*/ 394924 w 607633"/>
              <a:gd name="connsiteY13" fmla="*/ 475282 h 606722"/>
              <a:gd name="connsiteX14" fmla="*/ 394924 w 607633"/>
              <a:gd name="connsiteY14" fmla="*/ 535892 h 606722"/>
              <a:gd name="connsiteX15" fmla="*/ 405071 w 607633"/>
              <a:gd name="connsiteY15" fmla="*/ 546023 h 606722"/>
              <a:gd name="connsiteX16" fmla="*/ 506357 w 607633"/>
              <a:gd name="connsiteY16" fmla="*/ 546023 h 606722"/>
              <a:gd name="connsiteX17" fmla="*/ 516503 w 607633"/>
              <a:gd name="connsiteY17" fmla="*/ 535892 h 606722"/>
              <a:gd name="connsiteX18" fmla="*/ 516503 w 607633"/>
              <a:gd name="connsiteY18" fmla="*/ 475282 h 606722"/>
              <a:gd name="connsiteX19" fmla="*/ 506357 w 607633"/>
              <a:gd name="connsiteY19" fmla="*/ 465151 h 606722"/>
              <a:gd name="connsiteX20" fmla="*/ 101300 w 607633"/>
              <a:gd name="connsiteY20" fmla="*/ 465151 h 606722"/>
              <a:gd name="connsiteX21" fmla="*/ 91154 w 607633"/>
              <a:gd name="connsiteY21" fmla="*/ 475282 h 606722"/>
              <a:gd name="connsiteX22" fmla="*/ 91154 w 607633"/>
              <a:gd name="connsiteY22" fmla="*/ 535892 h 606722"/>
              <a:gd name="connsiteX23" fmla="*/ 101300 w 607633"/>
              <a:gd name="connsiteY23" fmla="*/ 546023 h 606722"/>
              <a:gd name="connsiteX24" fmla="*/ 202587 w 607633"/>
              <a:gd name="connsiteY24" fmla="*/ 546023 h 606722"/>
              <a:gd name="connsiteX25" fmla="*/ 212644 w 607633"/>
              <a:gd name="connsiteY25" fmla="*/ 535892 h 606722"/>
              <a:gd name="connsiteX26" fmla="*/ 212644 w 607633"/>
              <a:gd name="connsiteY26" fmla="*/ 475282 h 606722"/>
              <a:gd name="connsiteX27" fmla="*/ 202587 w 607633"/>
              <a:gd name="connsiteY27" fmla="*/ 465151 h 606722"/>
              <a:gd name="connsiteX28" fmla="*/ 54217 w 607633"/>
              <a:gd name="connsiteY28" fmla="*/ 352018 h 606722"/>
              <a:gd name="connsiteX29" fmla="*/ 25113 w 607633"/>
              <a:gd name="connsiteY29" fmla="*/ 424715 h 606722"/>
              <a:gd name="connsiteX30" fmla="*/ 50657 w 607633"/>
              <a:gd name="connsiteY30" fmla="*/ 424715 h 606722"/>
              <a:gd name="connsiteX31" fmla="*/ 557000 w 607633"/>
              <a:gd name="connsiteY31" fmla="*/ 424715 h 606722"/>
              <a:gd name="connsiteX32" fmla="*/ 582544 w 607633"/>
              <a:gd name="connsiteY32" fmla="*/ 424715 h 606722"/>
              <a:gd name="connsiteX33" fmla="*/ 553440 w 607633"/>
              <a:gd name="connsiteY33" fmla="*/ 352018 h 606722"/>
              <a:gd name="connsiteX34" fmla="*/ 506357 w 607633"/>
              <a:gd name="connsiteY34" fmla="*/ 384278 h 606722"/>
              <a:gd name="connsiteX35" fmla="*/ 465860 w 607633"/>
              <a:gd name="connsiteY35" fmla="*/ 364016 h 606722"/>
              <a:gd name="connsiteX36" fmla="*/ 425363 w 607633"/>
              <a:gd name="connsiteY36" fmla="*/ 384278 h 606722"/>
              <a:gd name="connsiteX37" fmla="*/ 384867 w 607633"/>
              <a:gd name="connsiteY37" fmla="*/ 364016 h 606722"/>
              <a:gd name="connsiteX38" fmla="*/ 344281 w 607633"/>
              <a:gd name="connsiteY38" fmla="*/ 384278 h 606722"/>
              <a:gd name="connsiteX39" fmla="*/ 303784 w 607633"/>
              <a:gd name="connsiteY39" fmla="*/ 364016 h 606722"/>
              <a:gd name="connsiteX40" fmla="*/ 263288 w 607633"/>
              <a:gd name="connsiteY40" fmla="*/ 384278 h 606722"/>
              <a:gd name="connsiteX41" fmla="*/ 222791 w 607633"/>
              <a:gd name="connsiteY41" fmla="*/ 364016 h 606722"/>
              <a:gd name="connsiteX42" fmla="*/ 182294 w 607633"/>
              <a:gd name="connsiteY42" fmla="*/ 384278 h 606722"/>
              <a:gd name="connsiteX43" fmla="*/ 141797 w 607633"/>
              <a:gd name="connsiteY43" fmla="*/ 364016 h 606722"/>
              <a:gd name="connsiteX44" fmla="*/ 101300 w 607633"/>
              <a:gd name="connsiteY44" fmla="*/ 384278 h 606722"/>
              <a:gd name="connsiteX45" fmla="*/ 54217 w 607633"/>
              <a:gd name="connsiteY45" fmla="*/ 352018 h 606722"/>
              <a:gd name="connsiteX46" fmla="*/ 415251 w 607633"/>
              <a:gd name="connsiteY46" fmla="*/ 242745 h 606722"/>
              <a:gd name="connsiteX47" fmla="*/ 496260 w 607633"/>
              <a:gd name="connsiteY47" fmla="*/ 242745 h 606722"/>
              <a:gd name="connsiteX48" fmla="*/ 496260 w 607633"/>
              <a:gd name="connsiteY48" fmla="*/ 283179 h 606722"/>
              <a:gd name="connsiteX49" fmla="*/ 415251 w 607633"/>
              <a:gd name="connsiteY49" fmla="*/ 283179 h 606722"/>
              <a:gd name="connsiteX50" fmla="*/ 263324 w 607633"/>
              <a:gd name="connsiteY50" fmla="*/ 242745 h 606722"/>
              <a:gd name="connsiteX51" fmla="*/ 344333 w 607633"/>
              <a:gd name="connsiteY51" fmla="*/ 242745 h 606722"/>
              <a:gd name="connsiteX52" fmla="*/ 344333 w 607633"/>
              <a:gd name="connsiteY52" fmla="*/ 283179 h 606722"/>
              <a:gd name="connsiteX53" fmla="*/ 263324 w 607633"/>
              <a:gd name="connsiteY53" fmla="*/ 283179 h 606722"/>
              <a:gd name="connsiteX54" fmla="*/ 111467 w 607633"/>
              <a:gd name="connsiteY54" fmla="*/ 242745 h 606722"/>
              <a:gd name="connsiteX55" fmla="*/ 192476 w 607633"/>
              <a:gd name="connsiteY55" fmla="*/ 242745 h 606722"/>
              <a:gd name="connsiteX56" fmla="*/ 192476 w 607633"/>
              <a:gd name="connsiteY56" fmla="*/ 283179 h 606722"/>
              <a:gd name="connsiteX57" fmla="*/ 111467 w 607633"/>
              <a:gd name="connsiteY57" fmla="*/ 283179 h 606722"/>
              <a:gd name="connsiteX58" fmla="*/ 405071 w 607633"/>
              <a:gd name="connsiteY58" fmla="*/ 222444 h 606722"/>
              <a:gd name="connsiteX59" fmla="*/ 394924 w 607633"/>
              <a:gd name="connsiteY59" fmla="*/ 232576 h 606722"/>
              <a:gd name="connsiteX60" fmla="*/ 394924 w 607633"/>
              <a:gd name="connsiteY60" fmla="*/ 293274 h 606722"/>
              <a:gd name="connsiteX61" fmla="*/ 405071 w 607633"/>
              <a:gd name="connsiteY61" fmla="*/ 303317 h 606722"/>
              <a:gd name="connsiteX62" fmla="*/ 506357 w 607633"/>
              <a:gd name="connsiteY62" fmla="*/ 303317 h 606722"/>
              <a:gd name="connsiteX63" fmla="*/ 516503 w 607633"/>
              <a:gd name="connsiteY63" fmla="*/ 293274 h 606722"/>
              <a:gd name="connsiteX64" fmla="*/ 516503 w 607633"/>
              <a:gd name="connsiteY64" fmla="*/ 232576 h 606722"/>
              <a:gd name="connsiteX65" fmla="*/ 506357 w 607633"/>
              <a:gd name="connsiteY65" fmla="*/ 222444 h 606722"/>
              <a:gd name="connsiteX66" fmla="*/ 253141 w 607633"/>
              <a:gd name="connsiteY66" fmla="*/ 222444 h 606722"/>
              <a:gd name="connsiteX67" fmla="*/ 243084 w 607633"/>
              <a:gd name="connsiteY67" fmla="*/ 232576 h 606722"/>
              <a:gd name="connsiteX68" fmla="*/ 243084 w 607633"/>
              <a:gd name="connsiteY68" fmla="*/ 293274 h 606722"/>
              <a:gd name="connsiteX69" fmla="*/ 253141 w 607633"/>
              <a:gd name="connsiteY69" fmla="*/ 303317 h 606722"/>
              <a:gd name="connsiteX70" fmla="*/ 354427 w 607633"/>
              <a:gd name="connsiteY70" fmla="*/ 303317 h 606722"/>
              <a:gd name="connsiteX71" fmla="*/ 364574 w 607633"/>
              <a:gd name="connsiteY71" fmla="*/ 293274 h 606722"/>
              <a:gd name="connsiteX72" fmla="*/ 364574 w 607633"/>
              <a:gd name="connsiteY72" fmla="*/ 232576 h 606722"/>
              <a:gd name="connsiteX73" fmla="*/ 354427 w 607633"/>
              <a:gd name="connsiteY73" fmla="*/ 222444 h 606722"/>
              <a:gd name="connsiteX74" fmla="*/ 101300 w 607633"/>
              <a:gd name="connsiteY74" fmla="*/ 222444 h 606722"/>
              <a:gd name="connsiteX75" fmla="*/ 91154 w 607633"/>
              <a:gd name="connsiteY75" fmla="*/ 232576 h 606722"/>
              <a:gd name="connsiteX76" fmla="*/ 91154 w 607633"/>
              <a:gd name="connsiteY76" fmla="*/ 293274 h 606722"/>
              <a:gd name="connsiteX77" fmla="*/ 101300 w 607633"/>
              <a:gd name="connsiteY77" fmla="*/ 303317 h 606722"/>
              <a:gd name="connsiteX78" fmla="*/ 202587 w 607633"/>
              <a:gd name="connsiteY78" fmla="*/ 303317 h 606722"/>
              <a:gd name="connsiteX79" fmla="*/ 212644 w 607633"/>
              <a:gd name="connsiteY79" fmla="*/ 293274 h 606722"/>
              <a:gd name="connsiteX80" fmla="*/ 212644 w 607633"/>
              <a:gd name="connsiteY80" fmla="*/ 232576 h 606722"/>
              <a:gd name="connsiteX81" fmla="*/ 202587 w 607633"/>
              <a:gd name="connsiteY81" fmla="*/ 222444 h 606722"/>
              <a:gd name="connsiteX82" fmla="*/ 54217 w 607633"/>
              <a:gd name="connsiteY82" fmla="*/ 109312 h 606722"/>
              <a:gd name="connsiteX83" fmla="*/ 25113 w 607633"/>
              <a:gd name="connsiteY83" fmla="*/ 182008 h 606722"/>
              <a:gd name="connsiteX84" fmla="*/ 50657 w 607633"/>
              <a:gd name="connsiteY84" fmla="*/ 182008 h 606722"/>
              <a:gd name="connsiteX85" fmla="*/ 557000 w 607633"/>
              <a:gd name="connsiteY85" fmla="*/ 182008 h 606722"/>
              <a:gd name="connsiteX86" fmla="*/ 582544 w 607633"/>
              <a:gd name="connsiteY86" fmla="*/ 182008 h 606722"/>
              <a:gd name="connsiteX87" fmla="*/ 553440 w 607633"/>
              <a:gd name="connsiteY87" fmla="*/ 109312 h 606722"/>
              <a:gd name="connsiteX88" fmla="*/ 506357 w 607633"/>
              <a:gd name="connsiteY88" fmla="*/ 141572 h 606722"/>
              <a:gd name="connsiteX89" fmla="*/ 465860 w 607633"/>
              <a:gd name="connsiteY89" fmla="*/ 121309 h 606722"/>
              <a:gd name="connsiteX90" fmla="*/ 425363 w 607633"/>
              <a:gd name="connsiteY90" fmla="*/ 141572 h 606722"/>
              <a:gd name="connsiteX91" fmla="*/ 384867 w 607633"/>
              <a:gd name="connsiteY91" fmla="*/ 121309 h 606722"/>
              <a:gd name="connsiteX92" fmla="*/ 344281 w 607633"/>
              <a:gd name="connsiteY92" fmla="*/ 141572 h 606722"/>
              <a:gd name="connsiteX93" fmla="*/ 303784 w 607633"/>
              <a:gd name="connsiteY93" fmla="*/ 121309 h 606722"/>
              <a:gd name="connsiteX94" fmla="*/ 263288 w 607633"/>
              <a:gd name="connsiteY94" fmla="*/ 141572 h 606722"/>
              <a:gd name="connsiteX95" fmla="*/ 222791 w 607633"/>
              <a:gd name="connsiteY95" fmla="*/ 121309 h 606722"/>
              <a:gd name="connsiteX96" fmla="*/ 182294 w 607633"/>
              <a:gd name="connsiteY96" fmla="*/ 141572 h 606722"/>
              <a:gd name="connsiteX97" fmla="*/ 141797 w 607633"/>
              <a:gd name="connsiteY97" fmla="*/ 121309 h 606722"/>
              <a:gd name="connsiteX98" fmla="*/ 101300 w 607633"/>
              <a:gd name="connsiteY98" fmla="*/ 141572 h 606722"/>
              <a:gd name="connsiteX99" fmla="*/ 54217 w 607633"/>
              <a:gd name="connsiteY99" fmla="*/ 109312 h 606722"/>
              <a:gd name="connsiteX100" fmla="*/ 435433 w 607633"/>
              <a:gd name="connsiteY100" fmla="*/ 0 h 606722"/>
              <a:gd name="connsiteX101" fmla="*/ 476008 w 607633"/>
              <a:gd name="connsiteY101" fmla="*/ 0 h 606722"/>
              <a:gd name="connsiteX102" fmla="*/ 476008 w 607633"/>
              <a:gd name="connsiteY102" fmla="*/ 40434 h 606722"/>
              <a:gd name="connsiteX103" fmla="*/ 435433 w 607633"/>
              <a:gd name="connsiteY103" fmla="*/ 40434 h 606722"/>
              <a:gd name="connsiteX104" fmla="*/ 334242 w 607633"/>
              <a:gd name="connsiteY104" fmla="*/ 0 h 606722"/>
              <a:gd name="connsiteX105" fmla="*/ 374747 w 607633"/>
              <a:gd name="connsiteY105" fmla="*/ 0 h 606722"/>
              <a:gd name="connsiteX106" fmla="*/ 374747 w 607633"/>
              <a:gd name="connsiteY106" fmla="*/ 40434 h 606722"/>
              <a:gd name="connsiteX107" fmla="*/ 334242 w 607633"/>
              <a:gd name="connsiteY107" fmla="*/ 40434 h 606722"/>
              <a:gd name="connsiteX108" fmla="*/ 232981 w 607633"/>
              <a:gd name="connsiteY108" fmla="*/ 0 h 606722"/>
              <a:gd name="connsiteX109" fmla="*/ 273486 w 607633"/>
              <a:gd name="connsiteY109" fmla="*/ 0 h 606722"/>
              <a:gd name="connsiteX110" fmla="*/ 273486 w 607633"/>
              <a:gd name="connsiteY110" fmla="*/ 40434 h 606722"/>
              <a:gd name="connsiteX111" fmla="*/ 232981 w 607633"/>
              <a:gd name="connsiteY111" fmla="*/ 40434 h 606722"/>
              <a:gd name="connsiteX112" fmla="*/ 131649 w 607633"/>
              <a:gd name="connsiteY112" fmla="*/ 0 h 606722"/>
              <a:gd name="connsiteX113" fmla="*/ 172154 w 607633"/>
              <a:gd name="connsiteY113" fmla="*/ 0 h 606722"/>
              <a:gd name="connsiteX114" fmla="*/ 172154 w 607633"/>
              <a:gd name="connsiteY114" fmla="*/ 40434 h 606722"/>
              <a:gd name="connsiteX115" fmla="*/ 131649 w 607633"/>
              <a:gd name="connsiteY115" fmla="*/ 40434 h 606722"/>
              <a:gd name="connsiteX116" fmla="*/ 102546 w 607633"/>
              <a:gd name="connsiteY116" fmla="*/ 0 h 606722"/>
              <a:gd name="connsiteX117" fmla="*/ 111447 w 607633"/>
              <a:gd name="connsiteY117" fmla="*/ 0 h 606722"/>
              <a:gd name="connsiteX118" fmla="*/ 111447 w 607633"/>
              <a:gd name="connsiteY118" fmla="*/ 50568 h 606722"/>
              <a:gd name="connsiteX119" fmla="*/ 121504 w 607633"/>
              <a:gd name="connsiteY119" fmla="*/ 60699 h 606722"/>
              <a:gd name="connsiteX120" fmla="*/ 182294 w 607633"/>
              <a:gd name="connsiteY120" fmla="*/ 60699 h 606722"/>
              <a:gd name="connsiteX121" fmla="*/ 192440 w 607633"/>
              <a:gd name="connsiteY121" fmla="*/ 50568 h 606722"/>
              <a:gd name="connsiteX122" fmla="*/ 192440 w 607633"/>
              <a:gd name="connsiteY122" fmla="*/ 0 h 606722"/>
              <a:gd name="connsiteX123" fmla="*/ 212644 w 607633"/>
              <a:gd name="connsiteY123" fmla="*/ 0 h 606722"/>
              <a:gd name="connsiteX124" fmla="*/ 212644 w 607633"/>
              <a:gd name="connsiteY124" fmla="*/ 50568 h 606722"/>
              <a:gd name="connsiteX125" fmla="*/ 222791 w 607633"/>
              <a:gd name="connsiteY125" fmla="*/ 60699 h 606722"/>
              <a:gd name="connsiteX126" fmla="*/ 283580 w 607633"/>
              <a:gd name="connsiteY126" fmla="*/ 60699 h 606722"/>
              <a:gd name="connsiteX127" fmla="*/ 293727 w 607633"/>
              <a:gd name="connsiteY127" fmla="*/ 50568 h 606722"/>
              <a:gd name="connsiteX128" fmla="*/ 293727 w 607633"/>
              <a:gd name="connsiteY128" fmla="*/ 0 h 606722"/>
              <a:gd name="connsiteX129" fmla="*/ 313931 w 607633"/>
              <a:gd name="connsiteY129" fmla="*/ 0 h 606722"/>
              <a:gd name="connsiteX130" fmla="*/ 313931 w 607633"/>
              <a:gd name="connsiteY130" fmla="*/ 50568 h 606722"/>
              <a:gd name="connsiteX131" fmla="*/ 324077 w 607633"/>
              <a:gd name="connsiteY131" fmla="*/ 60699 h 606722"/>
              <a:gd name="connsiteX132" fmla="*/ 384867 w 607633"/>
              <a:gd name="connsiteY132" fmla="*/ 60699 h 606722"/>
              <a:gd name="connsiteX133" fmla="*/ 394924 w 607633"/>
              <a:gd name="connsiteY133" fmla="*/ 50568 h 606722"/>
              <a:gd name="connsiteX134" fmla="*/ 394924 w 607633"/>
              <a:gd name="connsiteY134" fmla="*/ 0 h 606722"/>
              <a:gd name="connsiteX135" fmla="*/ 415217 w 607633"/>
              <a:gd name="connsiteY135" fmla="*/ 0 h 606722"/>
              <a:gd name="connsiteX136" fmla="*/ 415217 w 607633"/>
              <a:gd name="connsiteY136" fmla="*/ 50568 h 606722"/>
              <a:gd name="connsiteX137" fmla="*/ 425363 w 607633"/>
              <a:gd name="connsiteY137" fmla="*/ 60699 h 606722"/>
              <a:gd name="connsiteX138" fmla="*/ 486064 w 607633"/>
              <a:gd name="connsiteY138" fmla="*/ 60699 h 606722"/>
              <a:gd name="connsiteX139" fmla="*/ 496210 w 607633"/>
              <a:gd name="connsiteY139" fmla="*/ 50568 h 606722"/>
              <a:gd name="connsiteX140" fmla="*/ 496210 w 607633"/>
              <a:gd name="connsiteY140" fmla="*/ 0 h 606722"/>
              <a:gd name="connsiteX141" fmla="*/ 505111 w 607633"/>
              <a:gd name="connsiteY141" fmla="*/ 0 h 606722"/>
              <a:gd name="connsiteX142" fmla="*/ 546854 w 607633"/>
              <a:gd name="connsiteY142" fmla="*/ 41681 h 606722"/>
              <a:gd name="connsiteX143" fmla="*/ 546854 w 607633"/>
              <a:gd name="connsiteY143" fmla="*/ 80873 h 606722"/>
              <a:gd name="connsiteX144" fmla="*/ 557000 w 607633"/>
              <a:gd name="connsiteY144" fmla="*/ 80873 h 606722"/>
              <a:gd name="connsiteX145" fmla="*/ 566434 w 607633"/>
              <a:gd name="connsiteY145" fmla="*/ 87272 h 606722"/>
              <a:gd name="connsiteX146" fmla="*/ 606931 w 607633"/>
              <a:gd name="connsiteY146" fmla="*/ 188318 h 606722"/>
              <a:gd name="connsiteX147" fmla="*/ 605863 w 607633"/>
              <a:gd name="connsiteY147" fmla="*/ 197827 h 606722"/>
              <a:gd name="connsiteX148" fmla="*/ 597497 w 607633"/>
              <a:gd name="connsiteY148" fmla="*/ 202271 h 606722"/>
              <a:gd name="connsiteX149" fmla="*/ 567146 w 607633"/>
              <a:gd name="connsiteY149" fmla="*/ 202271 h 606722"/>
              <a:gd name="connsiteX150" fmla="*/ 567146 w 607633"/>
              <a:gd name="connsiteY150" fmla="*/ 331756 h 606722"/>
              <a:gd name="connsiteX151" fmla="*/ 606931 w 607633"/>
              <a:gd name="connsiteY151" fmla="*/ 431024 h 606722"/>
              <a:gd name="connsiteX152" fmla="*/ 605863 w 607633"/>
              <a:gd name="connsiteY152" fmla="*/ 440445 h 606722"/>
              <a:gd name="connsiteX153" fmla="*/ 597497 w 607633"/>
              <a:gd name="connsiteY153" fmla="*/ 444888 h 606722"/>
              <a:gd name="connsiteX154" fmla="*/ 567146 w 607633"/>
              <a:gd name="connsiteY154" fmla="*/ 444888 h 606722"/>
              <a:gd name="connsiteX155" fmla="*/ 567146 w 607633"/>
              <a:gd name="connsiteY155" fmla="*/ 596591 h 606722"/>
              <a:gd name="connsiteX156" fmla="*/ 557000 w 607633"/>
              <a:gd name="connsiteY156" fmla="*/ 606722 h 606722"/>
              <a:gd name="connsiteX157" fmla="*/ 364574 w 607633"/>
              <a:gd name="connsiteY157" fmla="*/ 606722 h 606722"/>
              <a:gd name="connsiteX158" fmla="*/ 364574 w 607633"/>
              <a:gd name="connsiteY158" fmla="*/ 475282 h 606722"/>
              <a:gd name="connsiteX159" fmla="*/ 354427 w 607633"/>
              <a:gd name="connsiteY159" fmla="*/ 465151 h 606722"/>
              <a:gd name="connsiteX160" fmla="*/ 253141 w 607633"/>
              <a:gd name="connsiteY160" fmla="*/ 465151 h 606722"/>
              <a:gd name="connsiteX161" fmla="*/ 243084 w 607633"/>
              <a:gd name="connsiteY161" fmla="*/ 475282 h 606722"/>
              <a:gd name="connsiteX162" fmla="*/ 243084 w 607633"/>
              <a:gd name="connsiteY162" fmla="*/ 606722 h 606722"/>
              <a:gd name="connsiteX163" fmla="*/ 50657 w 607633"/>
              <a:gd name="connsiteY163" fmla="*/ 606722 h 606722"/>
              <a:gd name="connsiteX164" fmla="*/ 40511 w 607633"/>
              <a:gd name="connsiteY164" fmla="*/ 596591 h 606722"/>
              <a:gd name="connsiteX165" fmla="*/ 40511 w 607633"/>
              <a:gd name="connsiteY165" fmla="*/ 444888 h 606722"/>
              <a:gd name="connsiteX166" fmla="*/ 10160 w 607633"/>
              <a:gd name="connsiteY166" fmla="*/ 444888 h 606722"/>
              <a:gd name="connsiteX167" fmla="*/ 1794 w 607633"/>
              <a:gd name="connsiteY167" fmla="*/ 440445 h 606722"/>
              <a:gd name="connsiteX168" fmla="*/ 726 w 607633"/>
              <a:gd name="connsiteY168" fmla="*/ 431024 h 606722"/>
              <a:gd name="connsiteX169" fmla="*/ 40511 w 607633"/>
              <a:gd name="connsiteY169" fmla="*/ 331756 h 606722"/>
              <a:gd name="connsiteX170" fmla="*/ 40511 w 607633"/>
              <a:gd name="connsiteY170" fmla="*/ 202271 h 606722"/>
              <a:gd name="connsiteX171" fmla="*/ 10160 w 607633"/>
              <a:gd name="connsiteY171" fmla="*/ 202271 h 606722"/>
              <a:gd name="connsiteX172" fmla="*/ 1794 w 607633"/>
              <a:gd name="connsiteY172" fmla="*/ 197827 h 606722"/>
              <a:gd name="connsiteX173" fmla="*/ 726 w 607633"/>
              <a:gd name="connsiteY173" fmla="*/ 188318 h 606722"/>
              <a:gd name="connsiteX174" fmla="*/ 41223 w 607633"/>
              <a:gd name="connsiteY174" fmla="*/ 87272 h 606722"/>
              <a:gd name="connsiteX175" fmla="*/ 50657 w 607633"/>
              <a:gd name="connsiteY175" fmla="*/ 80873 h 606722"/>
              <a:gd name="connsiteX176" fmla="*/ 60803 w 607633"/>
              <a:gd name="connsiteY176" fmla="*/ 80873 h 606722"/>
              <a:gd name="connsiteX177" fmla="*/ 60803 w 607633"/>
              <a:gd name="connsiteY177" fmla="*/ 41681 h 606722"/>
              <a:gd name="connsiteX178" fmla="*/ 102546 w 607633"/>
              <a:gd name="connsiteY17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607633" h="606722">
                <a:moveTo>
                  <a:pt x="415251" y="485349"/>
                </a:moveTo>
                <a:lnTo>
                  <a:pt x="496260" y="485349"/>
                </a:lnTo>
                <a:lnTo>
                  <a:pt x="496260" y="525783"/>
                </a:lnTo>
                <a:lnTo>
                  <a:pt x="415251" y="525783"/>
                </a:lnTo>
                <a:close/>
                <a:moveTo>
                  <a:pt x="263324" y="485349"/>
                </a:moveTo>
                <a:lnTo>
                  <a:pt x="344333" y="485349"/>
                </a:lnTo>
                <a:lnTo>
                  <a:pt x="344333" y="606722"/>
                </a:lnTo>
                <a:lnTo>
                  <a:pt x="263324" y="606722"/>
                </a:lnTo>
                <a:close/>
                <a:moveTo>
                  <a:pt x="111467" y="485349"/>
                </a:moveTo>
                <a:lnTo>
                  <a:pt x="192476" y="485349"/>
                </a:lnTo>
                <a:lnTo>
                  <a:pt x="192476" y="525783"/>
                </a:lnTo>
                <a:lnTo>
                  <a:pt x="111467" y="525783"/>
                </a:lnTo>
                <a:close/>
                <a:moveTo>
                  <a:pt x="405071" y="465151"/>
                </a:moveTo>
                <a:cubicBezTo>
                  <a:pt x="399463" y="465151"/>
                  <a:pt x="394924" y="469683"/>
                  <a:pt x="394924" y="475282"/>
                </a:cubicBezTo>
                <a:lnTo>
                  <a:pt x="394924" y="535892"/>
                </a:lnTo>
                <a:cubicBezTo>
                  <a:pt x="394924" y="541491"/>
                  <a:pt x="399463" y="546023"/>
                  <a:pt x="405071" y="546023"/>
                </a:cubicBezTo>
                <a:lnTo>
                  <a:pt x="506357" y="546023"/>
                </a:lnTo>
                <a:cubicBezTo>
                  <a:pt x="511964" y="546023"/>
                  <a:pt x="516503" y="541491"/>
                  <a:pt x="516503" y="535892"/>
                </a:cubicBezTo>
                <a:lnTo>
                  <a:pt x="516503" y="475282"/>
                </a:lnTo>
                <a:cubicBezTo>
                  <a:pt x="516503" y="469683"/>
                  <a:pt x="511964" y="465151"/>
                  <a:pt x="506357" y="465151"/>
                </a:cubicBezTo>
                <a:close/>
                <a:moveTo>
                  <a:pt x="101300" y="465151"/>
                </a:moveTo>
                <a:cubicBezTo>
                  <a:pt x="95693" y="465151"/>
                  <a:pt x="91154" y="469683"/>
                  <a:pt x="91154" y="475282"/>
                </a:cubicBezTo>
                <a:lnTo>
                  <a:pt x="91154" y="535892"/>
                </a:lnTo>
                <a:cubicBezTo>
                  <a:pt x="91154" y="541491"/>
                  <a:pt x="95693" y="546023"/>
                  <a:pt x="101300" y="546023"/>
                </a:cubicBezTo>
                <a:lnTo>
                  <a:pt x="202587" y="546023"/>
                </a:lnTo>
                <a:cubicBezTo>
                  <a:pt x="208105" y="546023"/>
                  <a:pt x="212644" y="541491"/>
                  <a:pt x="212644" y="535892"/>
                </a:cubicBezTo>
                <a:lnTo>
                  <a:pt x="212644" y="475282"/>
                </a:lnTo>
                <a:cubicBezTo>
                  <a:pt x="212644" y="469683"/>
                  <a:pt x="208105" y="465151"/>
                  <a:pt x="202587" y="465151"/>
                </a:cubicBezTo>
                <a:close/>
                <a:moveTo>
                  <a:pt x="54217" y="352018"/>
                </a:moveTo>
                <a:lnTo>
                  <a:pt x="25113" y="424715"/>
                </a:lnTo>
                <a:lnTo>
                  <a:pt x="50657" y="424715"/>
                </a:lnTo>
                <a:lnTo>
                  <a:pt x="557000" y="424715"/>
                </a:lnTo>
                <a:lnTo>
                  <a:pt x="582544" y="424715"/>
                </a:lnTo>
                <a:lnTo>
                  <a:pt x="553440" y="352018"/>
                </a:lnTo>
                <a:cubicBezTo>
                  <a:pt x="546053" y="370859"/>
                  <a:pt x="527807" y="384278"/>
                  <a:pt x="506357" y="384278"/>
                </a:cubicBezTo>
                <a:cubicBezTo>
                  <a:pt x="489802" y="384278"/>
                  <a:pt x="475117" y="376280"/>
                  <a:pt x="465860" y="364016"/>
                </a:cubicBezTo>
                <a:cubicBezTo>
                  <a:pt x="456604" y="376280"/>
                  <a:pt x="441918" y="384278"/>
                  <a:pt x="425363" y="384278"/>
                </a:cubicBezTo>
                <a:cubicBezTo>
                  <a:pt x="408809" y="384278"/>
                  <a:pt x="394034" y="376280"/>
                  <a:pt x="384867" y="364016"/>
                </a:cubicBezTo>
                <a:cubicBezTo>
                  <a:pt x="375610" y="376280"/>
                  <a:pt x="360836" y="384278"/>
                  <a:pt x="344281" y="384278"/>
                </a:cubicBezTo>
                <a:cubicBezTo>
                  <a:pt x="327815" y="384278"/>
                  <a:pt x="313041" y="376280"/>
                  <a:pt x="303784" y="364016"/>
                </a:cubicBezTo>
                <a:cubicBezTo>
                  <a:pt x="294528" y="376280"/>
                  <a:pt x="279842" y="384278"/>
                  <a:pt x="263288" y="384278"/>
                </a:cubicBezTo>
                <a:cubicBezTo>
                  <a:pt x="246733" y="384278"/>
                  <a:pt x="232047" y="376280"/>
                  <a:pt x="222791" y="364016"/>
                </a:cubicBezTo>
                <a:cubicBezTo>
                  <a:pt x="213534" y="376280"/>
                  <a:pt x="198849" y="384278"/>
                  <a:pt x="182294" y="384278"/>
                </a:cubicBezTo>
                <a:cubicBezTo>
                  <a:pt x="165739" y="384278"/>
                  <a:pt x="151054" y="376280"/>
                  <a:pt x="141797" y="364016"/>
                </a:cubicBezTo>
                <a:cubicBezTo>
                  <a:pt x="132541" y="376280"/>
                  <a:pt x="117855" y="384278"/>
                  <a:pt x="101300" y="384278"/>
                </a:cubicBezTo>
                <a:cubicBezTo>
                  <a:pt x="79850" y="384278"/>
                  <a:pt x="61604" y="370859"/>
                  <a:pt x="54217" y="352018"/>
                </a:cubicBezTo>
                <a:close/>
                <a:moveTo>
                  <a:pt x="415251" y="242745"/>
                </a:moveTo>
                <a:lnTo>
                  <a:pt x="496260" y="242745"/>
                </a:lnTo>
                <a:lnTo>
                  <a:pt x="496260" y="283179"/>
                </a:lnTo>
                <a:lnTo>
                  <a:pt x="415251" y="283179"/>
                </a:lnTo>
                <a:close/>
                <a:moveTo>
                  <a:pt x="263324" y="242745"/>
                </a:moveTo>
                <a:lnTo>
                  <a:pt x="344333" y="242745"/>
                </a:lnTo>
                <a:lnTo>
                  <a:pt x="344333" y="283179"/>
                </a:lnTo>
                <a:lnTo>
                  <a:pt x="263324" y="283179"/>
                </a:lnTo>
                <a:close/>
                <a:moveTo>
                  <a:pt x="111467" y="242745"/>
                </a:moveTo>
                <a:lnTo>
                  <a:pt x="192476" y="242745"/>
                </a:lnTo>
                <a:lnTo>
                  <a:pt x="192476" y="283179"/>
                </a:lnTo>
                <a:lnTo>
                  <a:pt x="111467" y="283179"/>
                </a:lnTo>
                <a:close/>
                <a:moveTo>
                  <a:pt x="405071" y="222444"/>
                </a:moveTo>
                <a:cubicBezTo>
                  <a:pt x="399463" y="222444"/>
                  <a:pt x="394924" y="226977"/>
                  <a:pt x="394924" y="232576"/>
                </a:cubicBezTo>
                <a:lnTo>
                  <a:pt x="394924" y="293274"/>
                </a:lnTo>
                <a:cubicBezTo>
                  <a:pt x="394924" y="298784"/>
                  <a:pt x="399463" y="303317"/>
                  <a:pt x="405071" y="303317"/>
                </a:cubicBezTo>
                <a:lnTo>
                  <a:pt x="506357" y="303317"/>
                </a:lnTo>
                <a:cubicBezTo>
                  <a:pt x="511964" y="303317"/>
                  <a:pt x="516503" y="298784"/>
                  <a:pt x="516503" y="293274"/>
                </a:cubicBezTo>
                <a:lnTo>
                  <a:pt x="516503" y="232576"/>
                </a:lnTo>
                <a:cubicBezTo>
                  <a:pt x="516503" y="226977"/>
                  <a:pt x="511964" y="222444"/>
                  <a:pt x="506357" y="222444"/>
                </a:cubicBezTo>
                <a:close/>
                <a:moveTo>
                  <a:pt x="253141" y="222444"/>
                </a:moveTo>
                <a:cubicBezTo>
                  <a:pt x="247623" y="222444"/>
                  <a:pt x="243084" y="226977"/>
                  <a:pt x="243084" y="232576"/>
                </a:cubicBezTo>
                <a:lnTo>
                  <a:pt x="243084" y="293274"/>
                </a:lnTo>
                <a:cubicBezTo>
                  <a:pt x="243084" y="298784"/>
                  <a:pt x="247623" y="303317"/>
                  <a:pt x="253141" y="303317"/>
                </a:cubicBezTo>
                <a:lnTo>
                  <a:pt x="354427" y="303317"/>
                </a:lnTo>
                <a:cubicBezTo>
                  <a:pt x="360035" y="303317"/>
                  <a:pt x="364574" y="298784"/>
                  <a:pt x="364574" y="293274"/>
                </a:cubicBezTo>
                <a:lnTo>
                  <a:pt x="364574" y="232576"/>
                </a:lnTo>
                <a:cubicBezTo>
                  <a:pt x="364574" y="226977"/>
                  <a:pt x="360035" y="222444"/>
                  <a:pt x="354427" y="222444"/>
                </a:cubicBezTo>
                <a:close/>
                <a:moveTo>
                  <a:pt x="101300" y="222444"/>
                </a:moveTo>
                <a:cubicBezTo>
                  <a:pt x="95693" y="222444"/>
                  <a:pt x="91154" y="226977"/>
                  <a:pt x="91154" y="232576"/>
                </a:cubicBezTo>
                <a:lnTo>
                  <a:pt x="91154" y="293274"/>
                </a:lnTo>
                <a:cubicBezTo>
                  <a:pt x="91154" y="298784"/>
                  <a:pt x="95693" y="303317"/>
                  <a:pt x="101300" y="303317"/>
                </a:cubicBezTo>
                <a:lnTo>
                  <a:pt x="202587" y="303317"/>
                </a:lnTo>
                <a:cubicBezTo>
                  <a:pt x="208105" y="303317"/>
                  <a:pt x="212644" y="298784"/>
                  <a:pt x="212644" y="293274"/>
                </a:cubicBezTo>
                <a:lnTo>
                  <a:pt x="212644" y="232576"/>
                </a:lnTo>
                <a:cubicBezTo>
                  <a:pt x="212644" y="226977"/>
                  <a:pt x="208105" y="222444"/>
                  <a:pt x="202587" y="222444"/>
                </a:cubicBezTo>
                <a:close/>
                <a:moveTo>
                  <a:pt x="54217" y="109312"/>
                </a:moveTo>
                <a:lnTo>
                  <a:pt x="25113" y="182008"/>
                </a:lnTo>
                <a:lnTo>
                  <a:pt x="50657" y="182008"/>
                </a:lnTo>
                <a:lnTo>
                  <a:pt x="557000" y="182008"/>
                </a:lnTo>
                <a:lnTo>
                  <a:pt x="582544" y="182008"/>
                </a:lnTo>
                <a:lnTo>
                  <a:pt x="553440" y="109312"/>
                </a:lnTo>
                <a:cubicBezTo>
                  <a:pt x="546053" y="128152"/>
                  <a:pt x="527807" y="141572"/>
                  <a:pt x="506357" y="141572"/>
                </a:cubicBezTo>
                <a:cubicBezTo>
                  <a:pt x="489802" y="141572"/>
                  <a:pt x="475117" y="133573"/>
                  <a:pt x="465860" y="121309"/>
                </a:cubicBezTo>
                <a:cubicBezTo>
                  <a:pt x="456604" y="133573"/>
                  <a:pt x="441918" y="141572"/>
                  <a:pt x="425363" y="141572"/>
                </a:cubicBezTo>
                <a:cubicBezTo>
                  <a:pt x="408809" y="141572"/>
                  <a:pt x="394034" y="133573"/>
                  <a:pt x="384867" y="121309"/>
                </a:cubicBezTo>
                <a:cubicBezTo>
                  <a:pt x="375610" y="133573"/>
                  <a:pt x="360836" y="141572"/>
                  <a:pt x="344281" y="141572"/>
                </a:cubicBezTo>
                <a:cubicBezTo>
                  <a:pt x="327815" y="141572"/>
                  <a:pt x="313041" y="133573"/>
                  <a:pt x="303784" y="121309"/>
                </a:cubicBezTo>
                <a:cubicBezTo>
                  <a:pt x="294528" y="133573"/>
                  <a:pt x="279842" y="141572"/>
                  <a:pt x="263288" y="141572"/>
                </a:cubicBezTo>
                <a:cubicBezTo>
                  <a:pt x="246733" y="141572"/>
                  <a:pt x="232047" y="133573"/>
                  <a:pt x="222791" y="121309"/>
                </a:cubicBezTo>
                <a:cubicBezTo>
                  <a:pt x="213534" y="133573"/>
                  <a:pt x="198849" y="141572"/>
                  <a:pt x="182294" y="141572"/>
                </a:cubicBezTo>
                <a:cubicBezTo>
                  <a:pt x="165739" y="141572"/>
                  <a:pt x="151054" y="133573"/>
                  <a:pt x="141797" y="121309"/>
                </a:cubicBezTo>
                <a:cubicBezTo>
                  <a:pt x="132541" y="133573"/>
                  <a:pt x="117855" y="141572"/>
                  <a:pt x="101300" y="141572"/>
                </a:cubicBezTo>
                <a:cubicBezTo>
                  <a:pt x="79850" y="141572"/>
                  <a:pt x="61604" y="128152"/>
                  <a:pt x="54217" y="109312"/>
                </a:cubicBezTo>
                <a:close/>
                <a:moveTo>
                  <a:pt x="435433" y="0"/>
                </a:moveTo>
                <a:lnTo>
                  <a:pt x="476008" y="0"/>
                </a:lnTo>
                <a:lnTo>
                  <a:pt x="476008" y="40434"/>
                </a:lnTo>
                <a:lnTo>
                  <a:pt x="435433" y="40434"/>
                </a:lnTo>
                <a:close/>
                <a:moveTo>
                  <a:pt x="334242" y="0"/>
                </a:moveTo>
                <a:lnTo>
                  <a:pt x="374747" y="0"/>
                </a:lnTo>
                <a:lnTo>
                  <a:pt x="374747" y="40434"/>
                </a:lnTo>
                <a:lnTo>
                  <a:pt x="334242" y="40434"/>
                </a:lnTo>
                <a:close/>
                <a:moveTo>
                  <a:pt x="232981" y="0"/>
                </a:moveTo>
                <a:lnTo>
                  <a:pt x="273486" y="0"/>
                </a:lnTo>
                <a:lnTo>
                  <a:pt x="273486" y="40434"/>
                </a:lnTo>
                <a:lnTo>
                  <a:pt x="232981" y="40434"/>
                </a:lnTo>
                <a:close/>
                <a:moveTo>
                  <a:pt x="131649" y="0"/>
                </a:moveTo>
                <a:lnTo>
                  <a:pt x="172154" y="0"/>
                </a:lnTo>
                <a:lnTo>
                  <a:pt x="172154" y="40434"/>
                </a:lnTo>
                <a:lnTo>
                  <a:pt x="131649" y="40434"/>
                </a:lnTo>
                <a:close/>
                <a:moveTo>
                  <a:pt x="102546" y="0"/>
                </a:moveTo>
                <a:lnTo>
                  <a:pt x="111447" y="0"/>
                </a:lnTo>
                <a:lnTo>
                  <a:pt x="111447" y="50568"/>
                </a:lnTo>
                <a:cubicBezTo>
                  <a:pt x="111447" y="56167"/>
                  <a:pt x="115986" y="60699"/>
                  <a:pt x="121504" y="60699"/>
                </a:cubicBezTo>
                <a:lnTo>
                  <a:pt x="182294" y="60699"/>
                </a:lnTo>
                <a:cubicBezTo>
                  <a:pt x="187901" y="60699"/>
                  <a:pt x="192440" y="56167"/>
                  <a:pt x="192440" y="50568"/>
                </a:cubicBezTo>
                <a:lnTo>
                  <a:pt x="192440" y="0"/>
                </a:lnTo>
                <a:lnTo>
                  <a:pt x="212644" y="0"/>
                </a:lnTo>
                <a:lnTo>
                  <a:pt x="212644" y="50568"/>
                </a:lnTo>
                <a:cubicBezTo>
                  <a:pt x="212644" y="56167"/>
                  <a:pt x="217184" y="60699"/>
                  <a:pt x="222791" y="60699"/>
                </a:cubicBezTo>
                <a:lnTo>
                  <a:pt x="283580" y="60699"/>
                </a:lnTo>
                <a:cubicBezTo>
                  <a:pt x="289188" y="60699"/>
                  <a:pt x="293727" y="56167"/>
                  <a:pt x="293727" y="50568"/>
                </a:cubicBezTo>
                <a:lnTo>
                  <a:pt x="293727" y="0"/>
                </a:lnTo>
                <a:lnTo>
                  <a:pt x="313931" y="0"/>
                </a:lnTo>
                <a:lnTo>
                  <a:pt x="313931" y="50568"/>
                </a:lnTo>
                <a:cubicBezTo>
                  <a:pt x="313931" y="56167"/>
                  <a:pt x="318470" y="60699"/>
                  <a:pt x="324077" y="60699"/>
                </a:cubicBezTo>
                <a:lnTo>
                  <a:pt x="384867" y="60699"/>
                </a:lnTo>
                <a:cubicBezTo>
                  <a:pt x="390385" y="60699"/>
                  <a:pt x="394924" y="56167"/>
                  <a:pt x="394924" y="50568"/>
                </a:cubicBezTo>
                <a:lnTo>
                  <a:pt x="394924" y="0"/>
                </a:lnTo>
                <a:lnTo>
                  <a:pt x="415217" y="0"/>
                </a:lnTo>
                <a:lnTo>
                  <a:pt x="415217" y="50568"/>
                </a:lnTo>
                <a:cubicBezTo>
                  <a:pt x="415217" y="56167"/>
                  <a:pt x="419756" y="60699"/>
                  <a:pt x="425363" y="60699"/>
                </a:cubicBezTo>
                <a:lnTo>
                  <a:pt x="486064" y="60699"/>
                </a:lnTo>
                <a:cubicBezTo>
                  <a:pt x="491671" y="60699"/>
                  <a:pt x="496210" y="56167"/>
                  <a:pt x="496210" y="50568"/>
                </a:cubicBezTo>
                <a:lnTo>
                  <a:pt x="496210" y="0"/>
                </a:lnTo>
                <a:lnTo>
                  <a:pt x="505111" y="0"/>
                </a:lnTo>
                <a:cubicBezTo>
                  <a:pt x="528074" y="0"/>
                  <a:pt x="546854" y="18752"/>
                  <a:pt x="546854" y="41681"/>
                </a:cubicBezTo>
                <a:lnTo>
                  <a:pt x="546854" y="80873"/>
                </a:lnTo>
                <a:lnTo>
                  <a:pt x="557000" y="80873"/>
                </a:lnTo>
                <a:cubicBezTo>
                  <a:pt x="561094" y="80873"/>
                  <a:pt x="564832" y="83450"/>
                  <a:pt x="566434" y="87272"/>
                </a:cubicBezTo>
                <a:lnTo>
                  <a:pt x="606931" y="188318"/>
                </a:lnTo>
                <a:cubicBezTo>
                  <a:pt x="608177" y="191517"/>
                  <a:pt x="607732" y="194983"/>
                  <a:pt x="605863" y="197827"/>
                </a:cubicBezTo>
                <a:cubicBezTo>
                  <a:pt x="603994" y="200582"/>
                  <a:pt x="600879" y="202271"/>
                  <a:pt x="597497" y="202271"/>
                </a:cubicBezTo>
                <a:lnTo>
                  <a:pt x="567146" y="202271"/>
                </a:lnTo>
                <a:lnTo>
                  <a:pt x="567146" y="331756"/>
                </a:lnTo>
                <a:lnTo>
                  <a:pt x="606931" y="431024"/>
                </a:lnTo>
                <a:cubicBezTo>
                  <a:pt x="608177" y="434135"/>
                  <a:pt x="607732" y="437690"/>
                  <a:pt x="605863" y="440445"/>
                </a:cubicBezTo>
                <a:cubicBezTo>
                  <a:pt x="603994" y="443200"/>
                  <a:pt x="600879" y="444888"/>
                  <a:pt x="597497" y="444888"/>
                </a:cubicBezTo>
                <a:lnTo>
                  <a:pt x="567146" y="444888"/>
                </a:lnTo>
                <a:lnTo>
                  <a:pt x="567146" y="596591"/>
                </a:lnTo>
                <a:cubicBezTo>
                  <a:pt x="567146" y="602190"/>
                  <a:pt x="562607" y="606722"/>
                  <a:pt x="557000" y="606722"/>
                </a:cubicBezTo>
                <a:lnTo>
                  <a:pt x="364574" y="606722"/>
                </a:lnTo>
                <a:lnTo>
                  <a:pt x="364574" y="475282"/>
                </a:lnTo>
                <a:cubicBezTo>
                  <a:pt x="364574" y="469683"/>
                  <a:pt x="360035" y="465151"/>
                  <a:pt x="354427" y="465151"/>
                </a:cubicBezTo>
                <a:lnTo>
                  <a:pt x="253141" y="465151"/>
                </a:lnTo>
                <a:cubicBezTo>
                  <a:pt x="247623" y="465151"/>
                  <a:pt x="243084" y="469683"/>
                  <a:pt x="243084" y="475282"/>
                </a:cubicBezTo>
                <a:lnTo>
                  <a:pt x="243084" y="606722"/>
                </a:lnTo>
                <a:lnTo>
                  <a:pt x="50657" y="606722"/>
                </a:lnTo>
                <a:cubicBezTo>
                  <a:pt x="45050" y="606722"/>
                  <a:pt x="40511" y="602190"/>
                  <a:pt x="40511" y="596591"/>
                </a:cubicBezTo>
                <a:lnTo>
                  <a:pt x="40511" y="444888"/>
                </a:lnTo>
                <a:lnTo>
                  <a:pt x="10160" y="444888"/>
                </a:lnTo>
                <a:cubicBezTo>
                  <a:pt x="6778" y="444888"/>
                  <a:pt x="3663" y="443200"/>
                  <a:pt x="1794" y="440445"/>
                </a:cubicBezTo>
                <a:cubicBezTo>
                  <a:pt x="-164" y="437690"/>
                  <a:pt x="-520" y="434135"/>
                  <a:pt x="726" y="431024"/>
                </a:cubicBezTo>
                <a:lnTo>
                  <a:pt x="40511" y="331756"/>
                </a:lnTo>
                <a:lnTo>
                  <a:pt x="40511" y="202271"/>
                </a:lnTo>
                <a:lnTo>
                  <a:pt x="10160" y="202271"/>
                </a:lnTo>
                <a:cubicBezTo>
                  <a:pt x="6778" y="202271"/>
                  <a:pt x="3663" y="200582"/>
                  <a:pt x="1794" y="197827"/>
                </a:cubicBezTo>
                <a:cubicBezTo>
                  <a:pt x="-164" y="194983"/>
                  <a:pt x="-520" y="191517"/>
                  <a:pt x="726" y="188318"/>
                </a:cubicBezTo>
                <a:lnTo>
                  <a:pt x="41223" y="87272"/>
                </a:lnTo>
                <a:cubicBezTo>
                  <a:pt x="42825" y="83450"/>
                  <a:pt x="46474" y="80873"/>
                  <a:pt x="50657" y="80873"/>
                </a:cubicBezTo>
                <a:lnTo>
                  <a:pt x="60803" y="80873"/>
                </a:lnTo>
                <a:lnTo>
                  <a:pt x="60803" y="41681"/>
                </a:lnTo>
                <a:cubicBezTo>
                  <a:pt x="60803" y="18752"/>
                  <a:pt x="79494" y="0"/>
                  <a:pt x="102546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1A4E9DA-F77A-468E-89E5-A07302BE5509}"/>
              </a:ext>
            </a:extLst>
          </p:cNvPr>
          <p:cNvSpPr txBox="1"/>
          <p:nvPr/>
        </p:nvSpPr>
        <p:spPr>
          <a:xfrm>
            <a:off x="487042" y="5594033"/>
            <a:ext cx="321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图片介绍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61E4580D-FD15-4811-AAD6-2E841ECC65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2"/>
          <a:stretch/>
        </p:blipFill>
        <p:spPr>
          <a:xfrm>
            <a:off x="487041" y="3622347"/>
            <a:ext cx="3216715" cy="1894091"/>
          </a:xfrm>
          <a:prstGeom prst="roundRect">
            <a:avLst>
              <a:gd name="adj" fmla="val 2586"/>
            </a:avLst>
          </a:prstGeom>
        </p:spPr>
      </p:pic>
    </p:spTree>
    <p:extLst>
      <p:ext uri="{BB962C8B-B14F-4D97-AF65-F5344CB8AC3E}">
        <p14:creationId xmlns:p14="http://schemas.microsoft.com/office/powerpoint/2010/main" val="249561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04997AF6-D8C0-46EC-8D38-B74EA77F8ABC}"/>
              </a:ext>
            </a:extLst>
          </p:cNvPr>
          <p:cNvSpPr/>
          <p:nvPr/>
        </p:nvSpPr>
        <p:spPr>
          <a:xfrm>
            <a:off x="464502" y="1019017"/>
            <a:ext cx="8214995" cy="4819967"/>
          </a:xfrm>
          <a:custGeom>
            <a:avLst/>
            <a:gdLst>
              <a:gd name="connsiteX0" fmla="*/ 0 w 11349990"/>
              <a:gd name="connsiteY0" fmla="*/ 0 h 5293932"/>
              <a:gd name="connsiteX1" fmla="*/ 11349990 w 11349990"/>
              <a:gd name="connsiteY1" fmla="*/ 0 h 5293932"/>
              <a:gd name="connsiteX2" fmla="*/ 11349990 w 11349990"/>
              <a:gd name="connsiteY2" fmla="*/ 5050092 h 5293932"/>
              <a:gd name="connsiteX3" fmla="*/ 5880736 w 11349990"/>
              <a:gd name="connsiteY3" fmla="*/ 5050092 h 5293932"/>
              <a:gd name="connsiteX4" fmla="*/ 5674996 w 11349990"/>
              <a:gd name="connsiteY4" fmla="*/ 5293932 h 5293932"/>
              <a:gd name="connsiteX5" fmla="*/ 5469256 w 11349990"/>
              <a:gd name="connsiteY5" fmla="*/ 5050092 h 5293932"/>
              <a:gd name="connsiteX6" fmla="*/ 0 w 11349990"/>
              <a:gd name="connsiteY6" fmla="*/ 5050092 h 529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9990" h="5293932">
                <a:moveTo>
                  <a:pt x="0" y="0"/>
                </a:moveTo>
                <a:lnTo>
                  <a:pt x="11349990" y="0"/>
                </a:lnTo>
                <a:lnTo>
                  <a:pt x="11349990" y="5050092"/>
                </a:lnTo>
                <a:lnTo>
                  <a:pt x="5880736" y="5050092"/>
                </a:lnTo>
                <a:lnTo>
                  <a:pt x="5674996" y="5293932"/>
                </a:lnTo>
                <a:lnTo>
                  <a:pt x="5469256" y="5050092"/>
                </a:lnTo>
                <a:lnTo>
                  <a:pt x="0" y="5050092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SimHei" panose="020106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559F1BC-28DE-4AE1-91D6-C75D291C8785}"/>
              </a:ext>
            </a:extLst>
          </p:cNvPr>
          <p:cNvSpPr txBox="1"/>
          <p:nvPr/>
        </p:nvSpPr>
        <p:spPr>
          <a:xfrm>
            <a:off x="-12699" y="1887592"/>
            <a:ext cx="9169398" cy="11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6000" b="1" dirty="0">
                <a:solidFill>
                  <a:prstClr val="white"/>
                </a:solidFill>
                <a:effectLst>
                  <a:outerShdw blurRad="215900" dist="76200" dir="2700000" algn="tl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感谢您的耐心观看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C34A31-6758-4810-93C9-B5B69186E851}"/>
              </a:ext>
            </a:extLst>
          </p:cNvPr>
          <p:cNvSpPr txBox="1"/>
          <p:nvPr/>
        </p:nvSpPr>
        <p:spPr>
          <a:xfrm>
            <a:off x="1952626" y="3004106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THANK YOU FOR YOUR PATIENCE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75444E-6932-4E6F-AC0E-0802EBE39640}"/>
              </a:ext>
            </a:extLst>
          </p:cNvPr>
          <p:cNvSpPr txBox="1"/>
          <p:nvPr/>
        </p:nvSpPr>
        <p:spPr>
          <a:xfrm>
            <a:off x="3602832" y="4680506"/>
            <a:ext cx="193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pc="300" dirty="0">
                <a:solidFill>
                  <a:schemeClr val="bg1"/>
                </a:solidFill>
                <a:latin typeface="+mj-ea"/>
                <a:ea typeface="+mj-ea"/>
              </a:rPr>
              <a:t>你的单位名称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63283AE-216C-40CD-8172-E8EDD62515EF}"/>
              </a:ext>
            </a:extLst>
          </p:cNvPr>
          <p:cNvCxnSpPr>
            <a:cxnSpLocks/>
          </p:cNvCxnSpPr>
          <p:nvPr/>
        </p:nvCxnSpPr>
        <p:spPr>
          <a:xfrm>
            <a:off x="4340225" y="3573463"/>
            <a:ext cx="463550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7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9E9C6945-F673-4915-8D39-B697B93FC38E}"/>
              </a:ext>
            </a:extLst>
          </p:cNvPr>
          <p:cNvSpPr/>
          <p:nvPr/>
        </p:nvSpPr>
        <p:spPr>
          <a:xfrm>
            <a:off x="2448662" y="2792641"/>
            <a:ext cx="42466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400" b="1" dirty="0">
                <a:solidFill>
                  <a:schemeClr val="accent1"/>
                </a:solidFill>
                <a:latin typeface="微软雅黑"/>
                <a:ea typeface="微软雅黑"/>
                <a:cs typeface="+mn-ea"/>
                <a:sym typeface="+mn-lt"/>
              </a:rPr>
              <a:t>本模板设计规范</a:t>
            </a:r>
            <a:endParaRPr lang="zh-CN" altLang="en-US" sz="3600" b="1" dirty="0">
              <a:solidFill>
                <a:schemeClr val="accent1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05AC4ED-9531-4529-9D13-7699BEBE3548}"/>
              </a:ext>
            </a:extLst>
          </p:cNvPr>
          <p:cNvSpPr/>
          <p:nvPr/>
        </p:nvSpPr>
        <p:spPr>
          <a:xfrm>
            <a:off x="2260822" y="3562082"/>
            <a:ext cx="4622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42010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8CB5604-E3D5-414E-BDC1-2F38A6AF4CA0}"/>
              </a:ext>
            </a:extLst>
          </p:cNvPr>
          <p:cNvSpPr/>
          <p:nvPr/>
        </p:nvSpPr>
        <p:spPr>
          <a:xfrm>
            <a:off x="1256002" y="2285294"/>
            <a:ext cx="887758" cy="45141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中文</a:t>
            </a:r>
          </a:p>
        </p:txBody>
      </p:sp>
      <p:sp>
        <p:nvSpPr>
          <p:cNvPr id="3" name="文本框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93099C8A-AD19-4D3F-83A6-E3339A4ECFC1}"/>
              </a:ext>
            </a:extLst>
          </p:cNvPr>
          <p:cNvSpPr txBox="1"/>
          <p:nvPr/>
        </p:nvSpPr>
        <p:spPr>
          <a:xfrm>
            <a:off x="2362127" y="22857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微软雅黑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14B7AC4-8BBD-4363-AE06-C1C8EB42F69A}"/>
              </a:ext>
            </a:extLst>
          </p:cNvPr>
          <p:cNvSpPr/>
          <p:nvPr/>
        </p:nvSpPr>
        <p:spPr>
          <a:xfrm>
            <a:off x="1256002" y="4187976"/>
            <a:ext cx="887758" cy="45141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英文</a:t>
            </a:r>
          </a:p>
        </p:txBody>
      </p:sp>
      <p:cxnSp>
        <p:nvCxnSpPr>
          <p:cNvPr id="5" name="直接连接符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7181C3A-4254-400E-9C1D-80049A8E85A1}"/>
              </a:ext>
            </a:extLst>
          </p:cNvPr>
          <p:cNvCxnSpPr/>
          <p:nvPr/>
        </p:nvCxnSpPr>
        <p:spPr>
          <a:xfrm>
            <a:off x="631460" y="3429000"/>
            <a:ext cx="10801228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alpha val="50000"/>
              </a:schemeClr>
            </a:solidFill>
            <a:prstDash val="solid"/>
            <a:miter lim="800000"/>
          </a:ln>
          <a:effectLst/>
        </p:spPr>
      </p:cxn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E6A3EB1-8B1F-468D-A8D6-90D8230A7143}"/>
              </a:ext>
            </a:extLst>
          </p:cNvPr>
          <p:cNvGrpSpPr/>
          <p:nvPr/>
        </p:nvGrpSpPr>
        <p:grpSpPr>
          <a:xfrm>
            <a:off x="798354" y="474385"/>
            <a:ext cx="946855" cy="702275"/>
            <a:chOff x="1187820" y="559052"/>
            <a:chExt cx="946855" cy="70227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8183D48-C275-4932-B8CE-EB883752CF0C}"/>
                </a:ext>
              </a:extLst>
            </p:cNvPr>
            <p:cNvSpPr txBox="1"/>
            <p:nvPr/>
          </p:nvSpPr>
          <p:spPr>
            <a:xfrm>
              <a:off x="1255908" y="559052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rPr>
                <a:t>字体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877C430-15D5-47BF-8BCE-D0C361E772E9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AC205FE-6E28-4772-A5AE-4159739C328B}"/>
                </a:ext>
              </a:extLst>
            </p:cNvPr>
            <p:cNvSpPr txBox="1"/>
            <p:nvPr/>
          </p:nvSpPr>
          <p:spPr>
            <a:xfrm>
              <a:off x="1255908" y="922773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rPr>
                <a:t>FONTS</a:t>
              </a:r>
            </a:p>
          </p:txBody>
        </p:sp>
      </p:grpSp>
      <p:sp>
        <p:nvSpPr>
          <p:cNvPr id="10" name="文本框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B534F56A-1EFF-4A0E-B955-F355CB574E7F}"/>
              </a:ext>
            </a:extLst>
          </p:cNvPr>
          <p:cNvSpPr txBox="1"/>
          <p:nvPr/>
        </p:nvSpPr>
        <p:spPr>
          <a:xfrm>
            <a:off x="2374827" y="41879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>
                <a:solidFill>
                  <a:schemeClr val="accent1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Arial</a:t>
            </a:r>
          </a:p>
        </p:txBody>
      </p:sp>
      <p:sp>
        <p:nvSpPr>
          <p:cNvPr id="11" name="文本框 10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0B762E86-E545-4D9C-99A3-4997AEFC33F6}"/>
              </a:ext>
            </a:extLst>
          </p:cNvPr>
          <p:cNvSpPr txBox="1"/>
          <p:nvPr/>
        </p:nvSpPr>
        <p:spPr>
          <a:xfrm>
            <a:off x="4098852" y="228579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schemeClr val="accent1"/>
                </a:solidFill>
                <a:latin typeface="微软雅黑 Light" panose="020B0502040204020203" pitchFamily="34" charset="-122"/>
                <a:cs typeface="+mn-ea"/>
                <a:sym typeface="+mn-lt"/>
              </a:rPr>
              <a:t>微软雅黑</a:t>
            </a:r>
            <a:r>
              <a:rPr lang="en-US" altLang="zh-CN" sz="2400" dirty="0">
                <a:solidFill>
                  <a:schemeClr val="accent1"/>
                </a:solidFill>
                <a:latin typeface="微软雅黑 Light" panose="020B0502040204020203" pitchFamily="34" charset="-122"/>
                <a:cs typeface="+mn-ea"/>
                <a:sym typeface="+mn-lt"/>
              </a:rPr>
              <a:t>Light</a:t>
            </a:r>
          </a:p>
        </p:txBody>
      </p:sp>
      <p:sp>
        <p:nvSpPr>
          <p:cNvPr id="12" name="文本框 1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0D60F30B-C7A3-47EC-BCC5-7025D64C29D4}"/>
              </a:ext>
            </a:extLst>
          </p:cNvPr>
          <p:cNvSpPr txBox="1"/>
          <p:nvPr/>
        </p:nvSpPr>
        <p:spPr>
          <a:xfrm>
            <a:off x="4098852" y="4187976"/>
            <a:ext cx="162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dirty="0">
                <a:solidFill>
                  <a:schemeClr val="accent1"/>
                </a:solidFill>
                <a:latin typeface="Calibri Light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Calibri Light</a:t>
            </a:r>
          </a:p>
        </p:txBody>
      </p:sp>
    </p:spTree>
    <p:extLst>
      <p:ext uri="{BB962C8B-B14F-4D97-AF65-F5344CB8AC3E}">
        <p14:creationId xmlns:p14="http://schemas.microsoft.com/office/powerpoint/2010/main" val="37800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11F03841-6F6C-4086-B0A2-E57902C71E66}"/>
              </a:ext>
            </a:extLst>
          </p:cNvPr>
          <p:cNvSpPr/>
          <p:nvPr/>
        </p:nvSpPr>
        <p:spPr bwMode="auto">
          <a:xfrm>
            <a:off x="3357" y="6741367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B1082CE-7883-4D25-A0F6-D9949BF60442}"/>
              </a:ext>
            </a:extLst>
          </p:cNvPr>
          <p:cNvSpPr/>
          <p:nvPr/>
        </p:nvSpPr>
        <p:spPr bwMode="auto">
          <a:xfrm>
            <a:off x="0" y="-2623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E4E986-39B6-4F75-9F2F-268373715F58}"/>
              </a:ext>
            </a:extLst>
          </p:cNvPr>
          <p:cNvGrpSpPr/>
          <p:nvPr/>
        </p:nvGrpSpPr>
        <p:grpSpPr>
          <a:xfrm>
            <a:off x="0" y="2515405"/>
            <a:ext cx="9157607" cy="1182806"/>
            <a:chOff x="0" y="2490916"/>
            <a:chExt cx="9157607" cy="1182806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4A00141-541A-4B58-9C9E-7B005F323816}"/>
                </a:ext>
              </a:extLst>
            </p:cNvPr>
            <p:cNvGrpSpPr/>
            <p:nvPr/>
          </p:nvGrpSpPr>
          <p:grpSpPr>
            <a:xfrm>
              <a:off x="707826" y="2490916"/>
              <a:ext cx="4675909" cy="1182806"/>
              <a:chOff x="4134233" y="2354287"/>
              <a:chExt cx="4675909" cy="1182806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5562C2E-D166-4653-A188-D8BF3AD8B27B}"/>
                  </a:ext>
                </a:extLst>
              </p:cNvPr>
              <p:cNvSpPr txBox="1"/>
              <p:nvPr/>
            </p:nvSpPr>
            <p:spPr>
              <a:xfrm>
                <a:off x="4166891" y="2354287"/>
                <a:ext cx="39901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ea typeface="思源黑体 CN Light" panose="020B0300000000000000" pitchFamily="34" charset="-122"/>
                  </a:rPr>
                  <a:t>PART ONE</a:t>
                </a:r>
                <a:endParaRPr kumimoji="0" lang="zh-CN" altLang="en-US" sz="2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2A38AD0-9293-4ACD-9D0D-184BF04EDD0A}"/>
                  </a:ext>
                </a:extLst>
              </p:cNvPr>
              <p:cNvSpPr txBox="1"/>
              <p:nvPr/>
            </p:nvSpPr>
            <p:spPr>
              <a:xfrm>
                <a:off x="4134233" y="2767652"/>
                <a:ext cx="46759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第一部分小标题</a:t>
                </a: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51C5F90-977C-4BE3-A614-00FB6B9C43C2}"/>
                </a:ext>
              </a:extLst>
            </p:cNvPr>
            <p:cNvSpPr/>
            <p:nvPr/>
          </p:nvSpPr>
          <p:spPr>
            <a:xfrm>
              <a:off x="0" y="2600325"/>
              <a:ext cx="326571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829E1F9-C55F-4BB0-B24F-50F0C1901065}"/>
                </a:ext>
              </a:extLst>
            </p:cNvPr>
            <p:cNvSpPr/>
            <p:nvPr/>
          </p:nvSpPr>
          <p:spPr>
            <a:xfrm>
              <a:off x="9005888" y="2600325"/>
              <a:ext cx="151719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108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CE5AB5D-5491-4E5D-B153-3E43CC736B45}"/>
              </a:ext>
            </a:extLst>
          </p:cNvPr>
          <p:cNvSpPr txBox="1"/>
          <p:nvPr/>
        </p:nvSpPr>
        <p:spPr>
          <a:xfrm>
            <a:off x="866442" y="47438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配色</a:t>
            </a:r>
          </a:p>
        </p:txBody>
      </p:sp>
      <p:cxnSp>
        <p:nvCxnSpPr>
          <p:cNvPr id="3" name="直接连接符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41010F16-C65F-4060-9542-29CF408441F8}"/>
              </a:ext>
            </a:extLst>
          </p:cNvPr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F7E744E0-2196-48D4-9AAD-00B431C0DE07}"/>
              </a:ext>
            </a:extLst>
          </p:cNvPr>
          <p:cNvSpPr txBox="1"/>
          <p:nvPr/>
        </p:nvSpPr>
        <p:spPr>
          <a:xfrm>
            <a:off x="866442" y="83810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COLOUR</a:t>
            </a:r>
          </a:p>
        </p:txBody>
      </p:sp>
      <p:sp>
        <p:nvSpPr>
          <p:cNvPr id="5" name="椭圆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4E75255B-C61D-479D-B918-FAE3DB634E6E}"/>
              </a:ext>
            </a:extLst>
          </p:cNvPr>
          <p:cNvSpPr/>
          <p:nvPr/>
        </p:nvSpPr>
        <p:spPr>
          <a:xfrm>
            <a:off x="2418052" y="2954137"/>
            <a:ext cx="1238652" cy="1238652"/>
          </a:xfrm>
          <a:prstGeom prst="ellipse">
            <a:avLst/>
          </a:prstGeom>
          <a:solidFill>
            <a:schemeClr val="accent3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E78DF9C-E466-4C0B-94E0-5408A08DAB7F}"/>
              </a:ext>
            </a:extLst>
          </p:cNvPr>
          <p:cNvSpPr/>
          <p:nvPr/>
        </p:nvSpPr>
        <p:spPr>
          <a:xfrm>
            <a:off x="798354" y="2954137"/>
            <a:ext cx="1238652" cy="1238652"/>
          </a:xfrm>
          <a:prstGeom prst="ellipse">
            <a:avLst/>
          </a:prstGeom>
          <a:solidFill>
            <a:schemeClr val="accent1">
              <a:alpha val="99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椭圆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127F903-B347-4BFD-9350-02C0DB597ADA}"/>
              </a:ext>
            </a:extLst>
          </p:cNvPr>
          <p:cNvSpPr/>
          <p:nvPr/>
        </p:nvSpPr>
        <p:spPr>
          <a:xfrm>
            <a:off x="4037750" y="2954137"/>
            <a:ext cx="1238652" cy="1238652"/>
          </a:xfrm>
          <a:prstGeom prst="ellipse">
            <a:avLst/>
          </a:prstGeom>
          <a:solidFill>
            <a:schemeClr val="accent5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椭圆 7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E50F47A-222F-4660-9FB1-37B4550F92C2}"/>
              </a:ext>
            </a:extLst>
          </p:cNvPr>
          <p:cNvSpPr/>
          <p:nvPr/>
        </p:nvSpPr>
        <p:spPr>
          <a:xfrm>
            <a:off x="5657448" y="2954137"/>
            <a:ext cx="1238652" cy="1238652"/>
          </a:xfrm>
          <a:prstGeom prst="ellipse">
            <a:avLst/>
          </a:prstGeom>
          <a:solidFill>
            <a:schemeClr val="accent6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椭圆 10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19C71F3-4753-4DD8-BA94-FF9E0C6E6F20}"/>
              </a:ext>
            </a:extLst>
          </p:cNvPr>
          <p:cNvSpPr/>
          <p:nvPr/>
        </p:nvSpPr>
        <p:spPr>
          <a:xfrm>
            <a:off x="7277146" y="2954137"/>
            <a:ext cx="1238652" cy="12386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434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9F7ECF-0061-4FEA-869C-4B906A47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8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23FB8E-2E93-4F14-93E2-AC0F39C4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0">
            <a:extLst>
              <a:ext uri="{FF2B5EF4-FFF2-40B4-BE49-F238E27FC236}">
                <a16:creationId xmlns:a16="http://schemas.microsoft.com/office/drawing/2014/main" id="{82D8835D-7C07-4290-ABFF-F6D8918868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7" t="1756" r="19959" b="5496"/>
          <a:stretch/>
        </p:blipFill>
        <p:spPr>
          <a:xfrm flipH="1">
            <a:off x="-2" y="0"/>
            <a:ext cx="3419952" cy="685799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F26028-C301-45D3-9F6E-8B07080CB603}"/>
              </a:ext>
            </a:extLst>
          </p:cNvPr>
          <p:cNvSpPr/>
          <p:nvPr/>
        </p:nvSpPr>
        <p:spPr>
          <a:xfrm>
            <a:off x="-1" y="0"/>
            <a:ext cx="3419951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985A01BC-1E9D-4838-921F-1B60909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89" y="3333511"/>
            <a:ext cx="2178203" cy="77745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  <a:cs typeface="叶根友毛笔行书2.0版" panose="02010601030101010101" charset="-122"/>
              </a:rPr>
              <a:t>请在这里输入</a:t>
            </a:r>
            <a:endParaRPr lang="en-US" altLang="zh-CN" dirty="0">
              <a:solidFill>
                <a:prstClr val="white"/>
              </a:solidFill>
              <a:latin typeface="微软雅黑"/>
              <a:ea typeface="微软雅黑"/>
              <a:cs typeface="叶根友毛笔行书2.0版" panose="02010601030101010101" charset="-122"/>
            </a:endParaRPr>
          </a:p>
          <a:p>
            <a:pPr defTabSz="9144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  <a:cs typeface="叶根友毛笔行书2.0版" panose="02010601030101010101" charset="-122"/>
              </a:rPr>
              <a:t>你想要的正文内容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E4B38D-2C0C-49FC-8DE2-49C824730288}"/>
              </a:ext>
            </a:extLst>
          </p:cNvPr>
          <p:cNvSpPr/>
          <p:nvPr/>
        </p:nvSpPr>
        <p:spPr>
          <a:xfrm>
            <a:off x="611835" y="2296309"/>
            <a:ext cx="2304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effectLst>
                  <a:outerShdw blurRad="1397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微软雅黑"/>
                <a:ea typeface="微软雅黑"/>
                <a:cs typeface="叶根友毛笔行书2.0版" panose="02010601030101010101" charset="-122"/>
              </a:rPr>
              <a:t>发展历程</a:t>
            </a:r>
            <a:endParaRPr lang="zh-CN" altLang="en-US" sz="3600" b="1" dirty="0">
              <a:solidFill>
                <a:prstClr val="white"/>
              </a:solidFill>
              <a:effectLst>
                <a:outerShdw blurRad="139700" dist="50800" dir="2700000" algn="tl" rotWithShape="0">
                  <a:prstClr val="black">
                    <a:alpha val="35000"/>
                  </a:prstClr>
                </a:outerShdw>
              </a:effectLst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2AE1109-8B13-4054-ADBE-6597DAF21791}"/>
              </a:ext>
            </a:extLst>
          </p:cNvPr>
          <p:cNvCxnSpPr>
            <a:cxnSpLocks/>
          </p:cNvCxnSpPr>
          <p:nvPr/>
        </p:nvCxnSpPr>
        <p:spPr>
          <a:xfrm>
            <a:off x="736987" y="3087525"/>
            <a:ext cx="360015" cy="0"/>
          </a:xfrm>
          <a:prstGeom prst="line">
            <a:avLst/>
          </a:prstGeom>
          <a:noFill/>
          <a:ln w="38100" cap="rnd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BB7782-2D36-4AB2-9B12-11A918F8810F}"/>
              </a:ext>
            </a:extLst>
          </p:cNvPr>
          <p:cNvCxnSpPr/>
          <p:nvPr/>
        </p:nvCxnSpPr>
        <p:spPr>
          <a:xfrm>
            <a:off x="4189638" y="0"/>
            <a:ext cx="0" cy="68579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2C58E00E-F98B-4E1C-8291-41D40683B583}"/>
              </a:ext>
            </a:extLst>
          </p:cNvPr>
          <p:cNvSpPr/>
          <p:nvPr/>
        </p:nvSpPr>
        <p:spPr>
          <a:xfrm>
            <a:off x="4138046" y="887413"/>
            <a:ext cx="103184" cy="103184"/>
          </a:xfrm>
          <a:prstGeom prst="ellipse">
            <a:avLst/>
          </a:prstGeom>
          <a:ln w="1016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9CC44A-54D8-48CE-9E30-F380A6BE7C00}"/>
              </a:ext>
            </a:extLst>
          </p:cNvPr>
          <p:cNvGrpSpPr/>
          <p:nvPr/>
        </p:nvGrpSpPr>
        <p:grpSpPr>
          <a:xfrm>
            <a:off x="4480890" y="489311"/>
            <a:ext cx="3701083" cy="885825"/>
            <a:chOff x="4329852" y="391317"/>
            <a:chExt cx="3701083" cy="88582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F872AB-AED9-49E7-A863-A5EC74358F07}"/>
                </a:ext>
              </a:extLst>
            </p:cNvPr>
            <p:cNvSpPr/>
            <p:nvPr/>
          </p:nvSpPr>
          <p:spPr>
            <a:xfrm>
              <a:off x="4448174" y="391317"/>
              <a:ext cx="3582761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912C3C7B-BE11-4779-A5D1-3964F0A26FAA}"/>
                </a:ext>
              </a:extLst>
            </p:cNvPr>
            <p:cNvSpPr/>
            <p:nvPr/>
          </p:nvSpPr>
          <p:spPr>
            <a:xfrm rot="16039394">
              <a:off x="4336738" y="767495"/>
              <a:ext cx="119693" cy="1334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43207E0-9F3C-4867-89F2-9AE63CD6C9C3}"/>
              </a:ext>
            </a:extLst>
          </p:cNvPr>
          <p:cNvSpPr txBox="1"/>
          <p:nvPr/>
        </p:nvSpPr>
        <p:spPr>
          <a:xfrm>
            <a:off x="4650804" y="575951"/>
            <a:ext cx="92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1996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861FEE-E154-40F3-9CD9-252DFA4B6495}"/>
              </a:ext>
            </a:extLst>
          </p:cNvPr>
          <p:cNvSpPr txBox="1"/>
          <p:nvPr/>
        </p:nvSpPr>
        <p:spPr>
          <a:xfrm>
            <a:off x="4668670" y="915988"/>
            <a:ext cx="267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D752631-7E39-488E-A2D7-DA8B91E21C80}"/>
              </a:ext>
            </a:extLst>
          </p:cNvPr>
          <p:cNvSpPr/>
          <p:nvPr/>
        </p:nvSpPr>
        <p:spPr>
          <a:xfrm>
            <a:off x="4138046" y="2147479"/>
            <a:ext cx="103184" cy="103184"/>
          </a:xfrm>
          <a:prstGeom prst="ellipse">
            <a:avLst/>
          </a:prstGeom>
          <a:ln w="1016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A9321FE-FB49-4591-A64B-9F7491C99C01}"/>
              </a:ext>
            </a:extLst>
          </p:cNvPr>
          <p:cNvGrpSpPr/>
          <p:nvPr/>
        </p:nvGrpSpPr>
        <p:grpSpPr>
          <a:xfrm>
            <a:off x="4480890" y="1749377"/>
            <a:ext cx="3701083" cy="885825"/>
            <a:chOff x="4329852" y="391317"/>
            <a:chExt cx="3701083" cy="88582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F668117-993D-482F-8D71-B139CA89F10B}"/>
                </a:ext>
              </a:extLst>
            </p:cNvPr>
            <p:cNvSpPr/>
            <p:nvPr/>
          </p:nvSpPr>
          <p:spPr>
            <a:xfrm>
              <a:off x="4448174" y="391317"/>
              <a:ext cx="3582761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C0374E14-CA37-41B5-8FBC-307074388E2E}"/>
                </a:ext>
              </a:extLst>
            </p:cNvPr>
            <p:cNvSpPr/>
            <p:nvPr/>
          </p:nvSpPr>
          <p:spPr>
            <a:xfrm rot="16039394">
              <a:off x="4336738" y="767495"/>
              <a:ext cx="119693" cy="1334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12F63D71-F236-4F05-BA4D-62461954EA8E}"/>
              </a:ext>
            </a:extLst>
          </p:cNvPr>
          <p:cNvSpPr txBox="1"/>
          <p:nvPr/>
        </p:nvSpPr>
        <p:spPr>
          <a:xfrm>
            <a:off x="4650803" y="1836017"/>
            <a:ext cx="105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2004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44038B5-0E52-460E-9DCD-3DE07BDB4DAB}"/>
              </a:ext>
            </a:extLst>
          </p:cNvPr>
          <p:cNvSpPr txBox="1"/>
          <p:nvPr/>
        </p:nvSpPr>
        <p:spPr>
          <a:xfrm>
            <a:off x="4668670" y="2176054"/>
            <a:ext cx="267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C26B4EA0-CFC2-4342-BDA3-2359878BD42F}"/>
              </a:ext>
            </a:extLst>
          </p:cNvPr>
          <p:cNvSpPr/>
          <p:nvPr/>
        </p:nvSpPr>
        <p:spPr>
          <a:xfrm>
            <a:off x="4138046" y="3407545"/>
            <a:ext cx="103184" cy="103184"/>
          </a:xfrm>
          <a:prstGeom prst="ellipse">
            <a:avLst/>
          </a:prstGeom>
          <a:ln w="1016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36E7AF8-A1D0-4206-A3CD-831B018CB93E}"/>
              </a:ext>
            </a:extLst>
          </p:cNvPr>
          <p:cNvGrpSpPr/>
          <p:nvPr/>
        </p:nvGrpSpPr>
        <p:grpSpPr>
          <a:xfrm>
            <a:off x="4480890" y="3009443"/>
            <a:ext cx="3701083" cy="885825"/>
            <a:chOff x="4329852" y="391317"/>
            <a:chExt cx="3701083" cy="88582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C77F8CE-B884-4046-8CBF-483340973EBC}"/>
                </a:ext>
              </a:extLst>
            </p:cNvPr>
            <p:cNvSpPr/>
            <p:nvPr/>
          </p:nvSpPr>
          <p:spPr>
            <a:xfrm>
              <a:off x="4448174" y="391317"/>
              <a:ext cx="3582761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416368F7-F230-4230-B051-0F5AF5D7183D}"/>
                </a:ext>
              </a:extLst>
            </p:cNvPr>
            <p:cNvSpPr/>
            <p:nvPr/>
          </p:nvSpPr>
          <p:spPr>
            <a:xfrm rot="16039394">
              <a:off x="4336738" y="767495"/>
              <a:ext cx="119693" cy="1334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5CDC20B9-7540-4EE2-8FF3-CD43F37A18E8}"/>
              </a:ext>
            </a:extLst>
          </p:cNvPr>
          <p:cNvSpPr txBox="1"/>
          <p:nvPr/>
        </p:nvSpPr>
        <p:spPr>
          <a:xfrm>
            <a:off x="4650804" y="3096083"/>
            <a:ext cx="105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2009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B70C0C9-569A-4F58-95FC-289676208C5A}"/>
              </a:ext>
            </a:extLst>
          </p:cNvPr>
          <p:cNvSpPr txBox="1"/>
          <p:nvPr/>
        </p:nvSpPr>
        <p:spPr>
          <a:xfrm>
            <a:off x="4668670" y="3436120"/>
            <a:ext cx="267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924551F-E74B-4EED-BFE1-086F28E17777}"/>
              </a:ext>
            </a:extLst>
          </p:cNvPr>
          <p:cNvSpPr/>
          <p:nvPr/>
        </p:nvSpPr>
        <p:spPr>
          <a:xfrm>
            <a:off x="4138046" y="4667611"/>
            <a:ext cx="103184" cy="103184"/>
          </a:xfrm>
          <a:prstGeom prst="ellipse">
            <a:avLst/>
          </a:prstGeom>
          <a:ln w="1016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1841B99-70C8-4577-8CEB-81B59A9E5704}"/>
              </a:ext>
            </a:extLst>
          </p:cNvPr>
          <p:cNvGrpSpPr/>
          <p:nvPr/>
        </p:nvGrpSpPr>
        <p:grpSpPr>
          <a:xfrm>
            <a:off x="4480890" y="4269509"/>
            <a:ext cx="3701083" cy="885825"/>
            <a:chOff x="4329852" y="391317"/>
            <a:chExt cx="3701083" cy="885825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38B486C-9DE6-4373-A0A3-BB000FD8AAB8}"/>
                </a:ext>
              </a:extLst>
            </p:cNvPr>
            <p:cNvSpPr/>
            <p:nvPr/>
          </p:nvSpPr>
          <p:spPr>
            <a:xfrm>
              <a:off x="4448174" y="391317"/>
              <a:ext cx="3582761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7BCB3D5-05EC-4357-A872-D10C0B3AA74C}"/>
                </a:ext>
              </a:extLst>
            </p:cNvPr>
            <p:cNvSpPr/>
            <p:nvPr/>
          </p:nvSpPr>
          <p:spPr>
            <a:xfrm rot="16039394">
              <a:off x="4336738" y="767495"/>
              <a:ext cx="119693" cy="1334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E6B6A639-75C7-46B8-9F86-936F0644E909}"/>
              </a:ext>
            </a:extLst>
          </p:cNvPr>
          <p:cNvSpPr txBox="1"/>
          <p:nvPr/>
        </p:nvSpPr>
        <p:spPr>
          <a:xfrm>
            <a:off x="4650804" y="4356149"/>
            <a:ext cx="105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2014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33A7A45-6781-45D6-9B4F-0B87AD20D356}"/>
              </a:ext>
            </a:extLst>
          </p:cNvPr>
          <p:cNvSpPr txBox="1"/>
          <p:nvPr/>
        </p:nvSpPr>
        <p:spPr>
          <a:xfrm>
            <a:off x="4668670" y="4696186"/>
            <a:ext cx="267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B07AB0BC-E946-460C-8199-926174B0BE4D}"/>
              </a:ext>
            </a:extLst>
          </p:cNvPr>
          <p:cNvSpPr/>
          <p:nvPr/>
        </p:nvSpPr>
        <p:spPr>
          <a:xfrm>
            <a:off x="4138046" y="5927676"/>
            <a:ext cx="103184" cy="103184"/>
          </a:xfrm>
          <a:prstGeom prst="ellipse">
            <a:avLst/>
          </a:prstGeom>
          <a:ln w="1016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F3A4A58-5BC3-4E08-BDA3-44500A69B79B}"/>
              </a:ext>
            </a:extLst>
          </p:cNvPr>
          <p:cNvGrpSpPr/>
          <p:nvPr/>
        </p:nvGrpSpPr>
        <p:grpSpPr>
          <a:xfrm>
            <a:off x="4480890" y="5529574"/>
            <a:ext cx="3701083" cy="885825"/>
            <a:chOff x="4329852" y="391317"/>
            <a:chExt cx="3701083" cy="885825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8C5B742-F98E-425A-9786-35A5F94CE3AD}"/>
                </a:ext>
              </a:extLst>
            </p:cNvPr>
            <p:cNvSpPr/>
            <p:nvPr/>
          </p:nvSpPr>
          <p:spPr>
            <a:xfrm>
              <a:off x="4448174" y="391317"/>
              <a:ext cx="3582761" cy="885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49F0E3BB-144F-443E-B2C0-C5B4A55A284A}"/>
                </a:ext>
              </a:extLst>
            </p:cNvPr>
            <p:cNvSpPr/>
            <p:nvPr/>
          </p:nvSpPr>
          <p:spPr>
            <a:xfrm rot="16039394">
              <a:off x="4336738" y="767495"/>
              <a:ext cx="119693" cy="1334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D20084B-6801-48FE-A9BA-87305E2CAC87}"/>
              </a:ext>
            </a:extLst>
          </p:cNvPr>
          <p:cNvSpPr txBox="1"/>
          <p:nvPr/>
        </p:nvSpPr>
        <p:spPr>
          <a:xfrm>
            <a:off x="4650804" y="5616214"/>
            <a:ext cx="105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2017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0DEE133-3043-4CDD-A57A-EED0311DCFBE}"/>
              </a:ext>
            </a:extLst>
          </p:cNvPr>
          <p:cNvSpPr txBox="1"/>
          <p:nvPr/>
        </p:nvSpPr>
        <p:spPr>
          <a:xfrm>
            <a:off x="4668670" y="5956251"/>
            <a:ext cx="267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38743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BDC1F1-AE00-4DD5-8E85-A9ADF51F579C}"/>
              </a:ext>
            </a:extLst>
          </p:cNvPr>
          <p:cNvGrpSpPr/>
          <p:nvPr/>
        </p:nvGrpSpPr>
        <p:grpSpPr>
          <a:xfrm rot="20156955">
            <a:off x="6018936" y="1476291"/>
            <a:ext cx="4347807" cy="6593442"/>
            <a:chOff x="-337338" y="636428"/>
            <a:chExt cx="5445483" cy="825806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2794DC-1805-42B5-A04F-8BE6C016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965" y="636428"/>
              <a:ext cx="3598180" cy="503745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283EFB0-23ED-4348-A7D7-07FC562FB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24806">
              <a:off x="636861" y="2125523"/>
              <a:ext cx="3598180" cy="503745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5FBE42-409E-47E6-AE17-CCA692E2F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27">
              <a:off x="-337338" y="3857040"/>
              <a:ext cx="3598180" cy="5037453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A12824-2C00-459E-B75C-7AF943C62775}"/>
              </a:ext>
            </a:extLst>
          </p:cNvPr>
          <p:cNvGrpSpPr/>
          <p:nvPr/>
        </p:nvGrpSpPr>
        <p:grpSpPr>
          <a:xfrm>
            <a:off x="234149" y="1234707"/>
            <a:ext cx="5226957" cy="743540"/>
            <a:chOff x="611835" y="1124905"/>
            <a:chExt cx="5226957" cy="74354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986B79B-B5D9-449A-8379-20BEF2B1B042}"/>
                </a:ext>
              </a:extLst>
            </p:cNvPr>
            <p:cNvSpPr/>
            <p:nvPr/>
          </p:nvSpPr>
          <p:spPr>
            <a:xfrm>
              <a:off x="611835" y="1124905"/>
              <a:ext cx="5226957" cy="743540"/>
            </a:xfrm>
            <a:prstGeom prst="rect">
              <a:avLst/>
            </a:prstGeom>
            <a:solidFill>
              <a:schemeClr val="accent1"/>
            </a:solidFill>
            <a:ln w="88900" cap="sq">
              <a:noFill/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  <p:txBody>
            <a:bodyPr lIns="9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请在这里输入所获得的荣誉奖项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819518D-1C7E-4D0E-8479-C5D01B716477}"/>
                </a:ext>
              </a:extLst>
            </p:cNvPr>
            <p:cNvSpPr txBox="1"/>
            <p:nvPr/>
          </p:nvSpPr>
          <p:spPr>
            <a:xfrm>
              <a:off x="664382" y="117351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>
                  <a:solidFill>
                    <a:prstClr val="white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01</a:t>
              </a:r>
              <a:endParaRPr lang="zh-CN" altLang="en-US" sz="360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857CBCA-1B66-4A03-9FEF-1A89B06297D9}"/>
                </a:ext>
              </a:extLst>
            </p:cNvPr>
            <p:cNvCxnSpPr>
              <a:cxnSpLocks/>
            </p:cNvCxnSpPr>
            <p:nvPr/>
          </p:nvCxnSpPr>
          <p:spPr>
            <a:xfrm>
              <a:off x="1394140" y="1374097"/>
              <a:ext cx="0" cy="264613"/>
            </a:xfrm>
            <a:prstGeom prst="line">
              <a:avLst/>
            </a:prstGeom>
            <a:noFill/>
            <a:ln w="63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45385A-881C-41EC-83C5-761D66685C67}"/>
              </a:ext>
            </a:extLst>
          </p:cNvPr>
          <p:cNvGrpSpPr/>
          <p:nvPr/>
        </p:nvGrpSpPr>
        <p:grpSpPr>
          <a:xfrm>
            <a:off x="234149" y="2114837"/>
            <a:ext cx="5226957" cy="743540"/>
            <a:chOff x="611835" y="1124905"/>
            <a:chExt cx="5226957" cy="74354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248109A-D99B-4A06-9DCB-3AAA87C68775}"/>
                </a:ext>
              </a:extLst>
            </p:cNvPr>
            <p:cNvSpPr/>
            <p:nvPr/>
          </p:nvSpPr>
          <p:spPr>
            <a:xfrm>
              <a:off x="611835" y="1124905"/>
              <a:ext cx="5226957" cy="743540"/>
            </a:xfrm>
            <a:prstGeom prst="rect">
              <a:avLst/>
            </a:prstGeom>
            <a:solidFill>
              <a:schemeClr val="accent1"/>
            </a:solidFill>
            <a:ln w="88900" cap="sq">
              <a:noFill/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  <p:txBody>
            <a:bodyPr lIns="9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请在这里输入所获得的荣誉奖项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24EA181-79C6-4965-BA05-F61CBE759F3B}"/>
                </a:ext>
              </a:extLst>
            </p:cNvPr>
            <p:cNvSpPr txBox="1"/>
            <p:nvPr/>
          </p:nvSpPr>
          <p:spPr>
            <a:xfrm>
              <a:off x="664382" y="117351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lang="zh-CN" altLang="en-US" sz="3600" dirty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E309089-4D60-4D37-8DEC-27D88297D71F}"/>
                </a:ext>
              </a:extLst>
            </p:cNvPr>
            <p:cNvCxnSpPr>
              <a:cxnSpLocks/>
            </p:cNvCxnSpPr>
            <p:nvPr/>
          </p:nvCxnSpPr>
          <p:spPr>
            <a:xfrm>
              <a:off x="1394140" y="1374097"/>
              <a:ext cx="0" cy="264613"/>
            </a:xfrm>
            <a:prstGeom prst="line">
              <a:avLst/>
            </a:prstGeom>
            <a:noFill/>
            <a:ln w="63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1866166-30B7-4CAE-B787-19A0F050C9EA}"/>
              </a:ext>
            </a:extLst>
          </p:cNvPr>
          <p:cNvGrpSpPr/>
          <p:nvPr/>
        </p:nvGrpSpPr>
        <p:grpSpPr>
          <a:xfrm>
            <a:off x="234149" y="2994967"/>
            <a:ext cx="5226957" cy="743540"/>
            <a:chOff x="611835" y="1124905"/>
            <a:chExt cx="5226957" cy="74354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C7098F1-3509-4914-8744-85BCCFC700AF}"/>
                </a:ext>
              </a:extLst>
            </p:cNvPr>
            <p:cNvSpPr/>
            <p:nvPr/>
          </p:nvSpPr>
          <p:spPr>
            <a:xfrm>
              <a:off x="611835" y="1124905"/>
              <a:ext cx="5226957" cy="743540"/>
            </a:xfrm>
            <a:prstGeom prst="rect">
              <a:avLst/>
            </a:prstGeom>
            <a:solidFill>
              <a:schemeClr val="accent1"/>
            </a:solidFill>
            <a:ln w="88900" cap="sq">
              <a:noFill/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  <p:txBody>
            <a:bodyPr lIns="9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请在这里输入所获得的荣誉奖项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1B6006-1EEA-4DF7-BC74-310ABCAE30F8}"/>
                </a:ext>
              </a:extLst>
            </p:cNvPr>
            <p:cNvSpPr txBox="1"/>
            <p:nvPr/>
          </p:nvSpPr>
          <p:spPr>
            <a:xfrm>
              <a:off x="664382" y="117351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lang="zh-CN" altLang="en-US" sz="3600" dirty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4F904F8-0C6C-4A4D-A8CB-6136C8F402CA}"/>
                </a:ext>
              </a:extLst>
            </p:cNvPr>
            <p:cNvCxnSpPr>
              <a:cxnSpLocks/>
            </p:cNvCxnSpPr>
            <p:nvPr/>
          </p:nvCxnSpPr>
          <p:spPr>
            <a:xfrm>
              <a:off x="1394140" y="1374097"/>
              <a:ext cx="0" cy="264613"/>
            </a:xfrm>
            <a:prstGeom prst="line">
              <a:avLst/>
            </a:prstGeom>
            <a:noFill/>
            <a:ln w="63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177272E-BCEB-4AA0-9C12-2337EC7ED42E}"/>
              </a:ext>
            </a:extLst>
          </p:cNvPr>
          <p:cNvGrpSpPr/>
          <p:nvPr/>
        </p:nvGrpSpPr>
        <p:grpSpPr>
          <a:xfrm>
            <a:off x="234149" y="3875097"/>
            <a:ext cx="5226957" cy="743540"/>
            <a:chOff x="611835" y="1124905"/>
            <a:chExt cx="5226957" cy="74354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4FD5CA8-3913-4F2F-A7C3-C5052E0CADAF}"/>
                </a:ext>
              </a:extLst>
            </p:cNvPr>
            <p:cNvSpPr/>
            <p:nvPr/>
          </p:nvSpPr>
          <p:spPr>
            <a:xfrm>
              <a:off x="611835" y="1124905"/>
              <a:ext cx="5226957" cy="743540"/>
            </a:xfrm>
            <a:prstGeom prst="rect">
              <a:avLst/>
            </a:prstGeom>
            <a:solidFill>
              <a:schemeClr val="accent1"/>
            </a:solidFill>
            <a:ln w="88900" cap="sq">
              <a:noFill/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  <p:txBody>
            <a:bodyPr lIns="9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请在这里输入所获得的荣誉奖项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B869DD4-AEF9-4E8D-91A2-C4A8A6DC41FB}"/>
                </a:ext>
              </a:extLst>
            </p:cNvPr>
            <p:cNvSpPr txBox="1"/>
            <p:nvPr/>
          </p:nvSpPr>
          <p:spPr>
            <a:xfrm>
              <a:off x="664382" y="117351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04</a:t>
              </a:r>
              <a:endParaRPr lang="zh-CN" altLang="en-US" sz="3600" dirty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D792C04-0EF6-4C1F-AAC6-E008945CE9AB}"/>
                </a:ext>
              </a:extLst>
            </p:cNvPr>
            <p:cNvCxnSpPr>
              <a:cxnSpLocks/>
            </p:cNvCxnSpPr>
            <p:nvPr/>
          </p:nvCxnSpPr>
          <p:spPr>
            <a:xfrm>
              <a:off x="1394140" y="1374097"/>
              <a:ext cx="0" cy="264613"/>
            </a:xfrm>
            <a:prstGeom prst="line">
              <a:avLst/>
            </a:prstGeom>
            <a:noFill/>
            <a:ln w="63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1DA6537-3F3B-4272-A0B0-A4189E8A02E4}"/>
              </a:ext>
            </a:extLst>
          </p:cNvPr>
          <p:cNvGrpSpPr/>
          <p:nvPr/>
        </p:nvGrpSpPr>
        <p:grpSpPr>
          <a:xfrm>
            <a:off x="234149" y="4755227"/>
            <a:ext cx="5226957" cy="743540"/>
            <a:chOff x="611835" y="1124905"/>
            <a:chExt cx="5226957" cy="74354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C12183C-E1F2-4C7F-B9A8-B04CC4F70E76}"/>
                </a:ext>
              </a:extLst>
            </p:cNvPr>
            <p:cNvSpPr/>
            <p:nvPr/>
          </p:nvSpPr>
          <p:spPr>
            <a:xfrm>
              <a:off x="611835" y="1124905"/>
              <a:ext cx="5226957" cy="743540"/>
            </a:xfrm>
            <a:prstGeom prst="rect">
              <a:avLst/>
            </a:prstGeom>
            <a:solidFill>
              <a:schemeClr val="accent1"/>
            </a:solidFill>
            <a:ln w="88900" cap="sq">
              <a:noFill/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  <p:txBody>
            <a:bodyPr lIns="9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请在这里输入所获得的荣誉奖项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0C54CAB-37FC-4DC6-9F2F-10F079CFDCC5}"/>
                </a:ext>
              </a:extLst>
            </p:cNvPr>
            <p:cNvSpPr txBox="1"/>
            <p:nvPr/>
          </p:nvSpPr>
          <p:spPr>
            <a:xfrm>
              <a:off x="664382" y="117351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05</a:t>
              </a:r>
              <a:endParaRPr lang="zh-CN" altLang="en-US" sz="3600" dirty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B38A6C7-0CCB-4772-81DB-5009DD4B2FF3}"/>
                </a:ext>
              </a:extLst>
            </p:cNvPr>
            <p:cNvCxnSpPr>
              <a:cxnSpLocks/>
            </p:cNvCxnSpPr>
            <p:nvPr/>
          </p:nvCxnSpPr>
          <p:spPr>
            <a:xfrm>
              <a:off x="1394140" y="1374097"/>
              <a:ext cx="0" cy="264613"/>
            </a:xfrm>
            <a:prstGeom prst="line">
              <a:avLst/>
            </a:prstGeom>
            <a:noFill/>
            <a:ln w="63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CA6BA7A-09FA-49BC-9D2F-0A2733D68AD8}"/>
              </a:ext>
            </a:extLst>
          </p:cNvPr>
          <p:cNvGrpSpPr/>
          <p:nvPr/>
        </p:nvGrpSpPr>
        <p:grpSpPr>
          <a:xfrm>
            <a:off x="234149" y="5635359"/>
            <a:ext cx="5226957" cy="743540"/>
            <a:chOff x="611835" y="1124905"/>
            <a:chExt cx="5226957" cy="74354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CDAB30D-A923-45C3-8319-016B2088B8FD}"/>
                </a:ext>
              </a:extLst>
            </p:cNvPr>
            <p:cNvSpPr/>
            <p:nvPr/>
          </p:nvSpPr>
          <p:spPr>
            <a:xfrm>
              <a:off x="611835" y="1124905"/>
              <a:ext cx="5226957" cy="743540"/>
            </a:xfrm>
            <a:prstGeom prst="rect">
              <a:avLst/>
            </a:prstGeom>
            <a:solidFill>
              <a:schemeClr val="accent1"/>
            </a:solidFill>
            <a:ln w="88900" cap="sq">
              <a:noFill/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  <p:txBody>
            <a:bodyPr lIns="9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微软雅黑"/>
                  <a:ea typeface="微软雅黑"/>
                  <a:cs typeface="Arial" panose="020B0604020202020204" pitchFamily="34" charset="0"/>
                </a:rPr>
                <a:t>请在这里输入所获得的荣誉奖项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7FE65C3-BB90-4FD1-B6B6-54E9DF5DBA09}"/>
                </a:ext>
              </a:extLst>
            </p:cNvPr>
            <p:cNvSpPr txBox="1"/>
            <p:nvPr/>
          </p:nvSpPr>
          <p:spPr>
            <a:xfrm>
              <a:off x="664382" y="1173510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prstClr val="white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06</a:t>
              </a:r>
              <a:endParaRPr lang="zh-CN" altLang="en-US" sz="3600" dirty="0">
                <a:solidFill>
                  <a:prstClr val="white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F9B4C6F-1801-42DE-9CF0-454F3CC9A1C6}"/>
                </a:ext>
              </a:extLst>
            </p:cNvPr>
            <p:cNvCxnSpPr>
              <a:cxnSpLocks/>
            </p:cNvCxnSpPr>
            <p:nvPr/>
          </p:nvCxnSpPr>
          <p:spPr>
            <a:xfrm>
              <a:off x="1394140" y="1374097"/>
              <a:ext cx="0" cy="264613"/>
            </a:xfrm>
            <a:prstGeom prst="line">
              <a:avLst/>
            </a:prstGeom>
            <a:noFill/>
            <a:ln w="63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727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CB5916E-96D3-4E59-A81D-1F5241BA1AB5}"/>
              </a:ext>
            </a:extLst>
          </p:cNvPr>
          <p:cNvSpPr/>
          <p:nvPr/>
        </p:nvSpPr>
        <p:spPr>
          <a:xfrm>
            <a:off x="371464" y="1680215"/>
            <a:ext cx="4002243" cy="992397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76D226-75DA-4299-A541-84ED73E3CB92}"/>
              </a:ext>
            </a:extLst>
          </p:cNvPr>
          <p:cNvSpPr/>
          <p:nvPr/>
        </p:nvSpPr>
        <p:spPr>
          <a:xfrm>
            <a:off x="371465" y="1080820"/>
            <a:ext cx="4002242" cy="7756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26" name="前美国费城儿童医院新生儿慢阻肺中心临床主任">
            <a:extLst>
              <a:ext uri="{FF2B5EF4-FFF2-40B4-BE49-F238E27FC236}">
                <a16:creationId xmlns:a16="http://schemas.microsoft.com/office/drawing/2014/main" id="{ABF5299B-18BA-4349-944D-E6C80A090D55}"/>
              </a:ext>
            </a:extLst>
          </p:cNvPr>
          <p:cNvSpPr txBox="1"/>
          <p:nvPr/>
        </p:nvSpPr>
        <p:spPr>
          <a:xfrm>
            <a:off x="1494663" y="2004991"/>
            <a:ext cx="3000971" cy="546047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sym typeface="+mn-lt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</a:p>
        </p:txBody>
      </p:sp>
      <p:sp>
        <p:nvSpPr>
          <p:cNvPr id="27" name="张 华 岩">
            <a:extLst>
              <a:ext uri="{FF2B5EF4-FFF2-40B4-BE49-F238E27FC236}">
                <a16:creationId xmlns:a16="http://schemas.microsoft.com/office/drawing/2014/main" id="{D284DA96-12F0-46C7-B80A-717593483847}"/>
              </a:ext>
            </a:extLst>
          </p:cNvPr>
          <p:cNvSpPr txBox="1"/>
          <p:nvPr/>
        </p:nvSpPr>
        <p:spPr>
          <a:xfrm>
            <a:off x="1494663" y="1174068"/>
            <a:ext cx="1162812" cy="328295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 spc="300" dirty="0">
                <a:solidFill>
                  <a:prstClr val="white"/>
                </a:solidFill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你的名字</a:t>
            </a:r>
          </a:p>
        </p:txBody>
      </p:sp>
      <p:sp>
        <p:nvSpPr>
          <p:cNvPr id="28" name="现任新生儿科中心主任">
            <a:extLst>
              <a:ext uri="{FF2B5EF4-FFF2-40B4-BE49-F238E27FC236}">
                <a16:creationId xmlns:a16="http://schemas.microsoft.com/office/drawing/2014/main" id="{440B38BC-B4BE-47E0-A050-1E6B4041C96E}"/>
              </a:ext>
            </a:extLst>
          </p:cNvPr>
          <p:cNvSpPr txBox="1"/>
          <p:nvPr/>
        </p:nvSpPr>
        <p:spPr>
          <a:xfrm>
            <a:off x="1494663" y="1424618"/>
            <a:ext cx="2667352" cy="336374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prstClr val="white"/>
                </a:solidFill>
                <a:ea typeface="微软雅黑" panose="020B0503020204020204" pitchFamily="34" charset="-122"/>
                <a:sym typeface="+mn-lt"/>
              </a:rPr>
              <a:t>在这里输入你的相关职位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6BB45932-408A-493B-A81F-EAF7835C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" y="980379"/>
            <a:ext cx="1061797" cy="1061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2A941FB-E692-4CAD-9A6B-B5ECA227CE44}"/>
              </a:ext>
            </a:extLst>
          </p:cNvPr>
          <p:cNvSpPr/>
          <p:nvPr/>
        </p:nvSpPr>
        <p:spPr>
          <a:xfrm>
            <a:off x="4749789" y="1680215"/>
            <a:ext cx="4002243" cy="992397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DFBBDE2-8DB1-468C-B76B-35870B200697}"/>
              </a:ext>
            </a:extLst>
          </p:cNvPr>
          <p:cNvSpPr/>
          <p:nvPr/>
        </p:nvSpPr>
        <p:spPr>
          <a:xfrm>
            <a:off x="4749790" y="1080820"/>
            <a:ext cx="4002242" cy="7756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80" name="前美国费城儿童医院新生儿慢阻肺中心临床主任">
            <a:extLst>
              <a:ext uri="{FF2B5EF4-FFF2-40B4-BE49-F238E27FC236}">
                <a16:creationId xmlns:a16="http://schemas.microsoft.com/office/drawing/2014/main" id="{7CF9CE9C-D691-4F58-A515-E6B09C0B2731}"/>
              </a:ext>
            </a:extLst>
          </p:cNvPr>
          <p:cNvSpPr txBox="1"/>
          <p:nvPr/>
        </p:nvSpPr>
        <p:spPr>
          <a:xfrm>
            <a:off x="5872988" y="2004991"/>
            <a:ext cx="3000971" cy="546047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sym typeface="+mn-lt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</a:p>
        </p:txBody>
      </p:sp>
      <p:sp>
        <p:nvSpPr>
          <p:cNvPr id="81" name="张 华 岩">
            <a:extLst>
              <a:ext uri="{FF2B5EF4-FFF2-40B4-BE49-F238E27FC236}">
                <a16:creationId xmlns:a16="http://schemas.microsoft.com/office/drawing/2014/main" id="{97FD8A94-91F8-4D83-9C96-568261A4AF5C}"/>
              </a:ext>
            </a:extLst>
          </p:cNvPr>
          <p:cNvSpPr txBox="1"/>
          <p:nvPr/>
        </p:nvSpPr>
        <p:spPr>
          <a:xfrm>
            <a:off x="5872988" y="1174068"/>
            <a:ext cx="1162812" cy="328295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 spc="300" dirty="0">
                <a:solidFill>
                  <a:prstClr val="white"/>
                </a:solidFill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你的名字</a:t>
            </a:r>
          </a:p>
        </p:txBody>
      </p:sp>
      <p:sp>
        <p:nvSpPr>
          <p:cNvPr id="82" name="现任新生儿科中心主任">
            <a:extLst>
              <a:ext uri="{FF2B5EF4-FFF2-40B4-BE49-F238E27FC236}">
                <a16:creationId xmlns:a16="http://schemas.microsoft.com/office/drawing/2014/main" id="{494ECED6-4A63-4D3A-AB5D-9E62B7ED29FE}"/>
              </a:ext>
            </a:extLst>
          </p:cNvPr>
          <p:cNvSpPr txBox="1"/>
          <p:nvPr/>
        </p:nvSpPr>
        <p:spPr>
          <a:xfrm>
            <a:off x="5872988" y="1424618"/>
            <a:ext cx="2667352" cy="336374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prstClr val="white"/>
                </a:solidFill>
                <a:ea typeface="微软雅黑" panose="020B0503020204020204" pitchFamily="34" charset="-122"/>
                <a:sym typeface="+mn-lt"/>
              </a:rPr>
              <a:t>在这里输入你的相关职位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90DDAE84-505A-43F9-9507-60E0E011C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980379"/>
            <a:ext cx="1061797" cy="1061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FE9D956-3A1C-483E-A319-D31C569DECA4}"/>
              </a:ext>
            </a:extLst>
          </p:cNvPr>
          <p:cNvSpPr/>
          <p:nvPr/>
        </p:nvSpPr>
        <p:spPr>
          <a:xfrm>
            <a:off x="371464" y="3535989"/>
            <a:ext cx="4002243" cy="992397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EA2A0D-C4BF-455C-9CC4-707AFD36A755}"/>
              </a:ext>
            </a:extLst>
          </p:cNvPr>
          <p:cNvSpPr/>
          <p:nvPr/>
        </p:nvSpPr>
        <p:spPr>
          <a:xfrm>
            <a:off x="371465" y="2936594"/>
            <a:ext cx="4002242" cy="7756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87" name="前美国费城儿童医院新生儿慢阻肺中心临床主任">
            <a:extLst>
              <a:ext uri="{FF2B5EF4-FFF2-40B4-BE49-F238E27FC236}">
                <a16:creationId xmlns:a16="http://schemas.microsoft.com/office/drawing/2014/main" id="{C895060B-22F4-44BF-BD50-698A88BD7651}"/>
              </a:ext>
            </a:extLst>
          </p:cNvPr>
          <p:cNvSpPr txBox="1"/>
          <p:nvPr/>
        </p:nvSpPr>
        <p:spPr>
          <a:xfrm>
            <a:off x="1494663" y="3860765"/>
            <a:ext cx="3000971" cy="546047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sym typeface="+mn-lt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</a:p>
        </p:txBody>
      </p:sp>
      <p:sp>
        <p:nvSpPr>
          <p:cNvPr id="88" name="张 华 岩">
            <a:extLst>
              <a:ext uri="{FF2B5EF4-FFF2-40B4-BE49-F238E27FC236}">
                <a16:creationId xmlns:a16="http://schemas.microsoft.com/office/drawing/2014/main" id="{761DE7AB-2ABD-4CC0-8773-4EA33370D5E3}"/>
              </a:ext>
            </a:extLst>
          </p:cNvPr>
          <p:cNvSpPr txBox="1"/>
          <p:nvPr/>
        </p:nvSpPr>
        <p:spPr>
          <a:xfrm>
            <a:off x="1494663" y="3029842"/>
            <a:ext cx="1162812" cy="328295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 spc="300" dirty="0">
                <a:solidFill>
                  <a:prstClr val="white"/>
                </a:solidFill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你的名字</a:t>
            </a:r>
          </a:p>
        </p:txBody>
      </p:sp>
      <p:sp>
        <p:nvSpPr>
          <p:cNvPr id="89" name="现任新生儿科中心主任">
            <a:extLst>
              <a:ext uri="{FF2B5EF4-FFF2-40B4-BE49-F238E27FC236}">
                <a16:creationId xmlns:a16="http://schemas.microsoft.com/office/drawing/2014/main" id="{32D400AB-C99F-4D5C-AAEE-54283DA35C72}"/>
              </a:ext>
            </a:extLst>
          </p:cNvPr>
          <p:cNvSpPr txBox="1"/>
          <p:nvPr/>
        </p:nvSpPr>
        <p:spPr>
          <a:xfrm>
            <a:off x="1494663" y="3280392"/>
            <a:ext cx="2667352" cy="336374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prstClr val="white"/>
                </a:solidFill>
                <a:ea typeface="微软雅黑" panose="020B0503020204020204" pitchFamily="34" charset="-122"/>
                <a:sym typeface="+mn-lt"/>
              </a:rPr>
              <a:t>在这里输入你的相关职位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52B52FB0-E9A3-425C-BA95-E290DAB6F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837100"/>
            <a:ext cx="1061797" cy="1059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E15A277B-4C8C-4373-907F-CEC5DE6790A3}"/>
              </a:ext>
            </a:extLst>
          </p:cNvPr>
          <p:cNvSpPr/>
          <p:nvPr/>
        </p:nvSpPr>
        <p:spPr>
          <a:xfrm>
            <a:off x="4749789" y="3535989"/>
            <a:ext cx="4002243" cy="992397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BB8D181-5716-40A2-8268-DFAA8572EA3B}"/>
              </a:ext>
            </a:extLst>
          </p:cNvPr>
          <p:cNvSpPr/>
          <p:nvPr/>
        </p:nvSpPr>
        <p:spPr>
          <a:xfrm>
            <a:off x="4749790" y="2936594"/>
            <a:ext cx="4002242" cy="7756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94" name="前美国费城儿童医院新生儿慢阻肺中心临床主任">
            <a:extLst>
              <a:ext uri="{FF2B5EF4-FFF2-40B4-BE49-F238E27FC236}">
                <a16:creationId xmlns:a16="http://schemas.microsoft.com/office/drawing/2014/main" id="{F096AAFE-F9EC-436A-BFAE-9386E2F5C880}"/>
              </a:ext>
            </a:extLst>
          </p:cNvPr>
          <p:cNvSpPr txBox="1"/>
          <p:nvPr/>
        </p:nvSpPr>
        <p:spPr>
          <a:xfrm>
            <a:off x="5872988" y="3860765"/>
            <a:ext cx="3000971" cy="546047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sym typeface="+mn-lt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</a:p>
        </p:txBody>
      </p:sp>
      <p:sp>
        <p:nvSpPr>
          <p:cNvPr id="95" name="张 华 岩">
            <a:extLst>
              <a:ext uri="{FF2B5EF4-FFF2-40B4-BE49-F238E27FC236}">
                <a16:creationId xmlns:a16="http://schemas.microsoft.com/office/drawing/2014/main" id="{39631E96-0F6B-4408-B25F-E7B5438020F6}"/>
              </a:ext>
            </a:extLst>
          </p:cNvPr>
          <p:cNvSpPr txBox="1"/>
          <p:nvPr/>
        </p:nvSpPr>
        <p:spPr>
          <a:xfrm>
            <a:off x="5872988" y="3029842"/>
            <a:ext cx="1162812" cy="328295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 spc="300" dirty="0">
                <a:solidFill>
                  <a:prstClr val="white"/>
                </a:solidFill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你的名字</a:t>
            </a:r>
          </a:p>
        </p:txBody>
      </p:sp>
      <p:sp>
        <p:nvSpPr>
          <p:cNvPr id="96" name="现任新生儿科中心主任">
            <a:extLst>
              <a:ext uri="{FF2B5EF4-FFF2-40B4-BE49-F238E27FC236}">
                <a16:creationId xmlns:a16="http://schemas.microsoft.com/office/drawing/2014/main" id="{82EE8254-8697-4441-9A0E-368BC9099D6E}"/>
              </a:ext>
            </a:extLst>
          </p:cNvPr>
          <p:cNvSpPr txBox="1"/>
          <p:nvPr/>
        </p:nvSpPr>
        <p:spPr>
          <a:xfrm>
            <a:off x="5872988" y="3280392"/>
            <a:ext cx="2667352" cy="336374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prstClr val="white"/>
                </a:solidFill>
                <a:ea typeface="微软雅黑" panose="020B0503020204020204" pitchFamily="34" charset="-122"/>
                <a:sym typeface="+mn-lt"/>
              </a:rPr>
              <a:t>在这里输入你的相关职位</a:t>
            </a: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C9F83FCA-EB38-4EA7-BBD0-672079787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2837115"/>
            <a:ext cx="1061797" cy="1059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0F626417-29C6-4503-9F6E-B857B4E1642F}"/>
              </a:ext>
            </a:extLst>
          </p:cNvPr>
          <p:cNvSpPr/>
          <p:nvPr/>
        </p:nvSpPr>
        <p:spPr>
          <a:xfrm>
            <a:off x="371464" y="5391764"/>
            <a:ext cx="4002243" cy="992397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DB38479-DADC-43F5-B234-97F724120C41}"/>
              </a:ext>
            </a:extLst>
          </p:cNvPr>
          <p:cNvSpPr/>
          <p:nvPr/>
        </p:nvSpPr>
        <p:spPr>
          <a:xfrm>
            <a:off x="371465" y="4792369"/>
            <a:ext cx="4002242" cy="7756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108" name="前美国费城儿童医院新生儿慢阻肺中心临床主任">
            <a:extLst>
              <a:ext uri="{FF2B5EF4-FFF2-40B4-BE49-F238E27FC236}">
                <a16:creationId xmlns:a16="http://schemas.microsoft.com/office/drawing/2014/main" id="{900EE8A6-1B10-485C-A7E4-AF30E47326B6}"/>
              </a:ext>
            </a:extLst>
          </p:cNvPr>
          <p:cNvSpPr txBox="1"/>
          <p:nvPr/>
        </p:nvSpPr>
        <p:spPr>
          <a:xfrm>
            <a:off x="1494663" y="5716540"/>
            <a:ext cx="3000971" cy="546047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sym typeface="+mn-lt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</a:p>
        </p:txBody>
      </p:sp>
      <p:sp>
        <p:nvSpPr>
          <p:cNvPr id="109" name="张 华 岩">
            <a:extLst>
              <a:ext uri="{FF2B5EF4-FFF2-40B4-BE49-F238E27FC236}">
                <a16:creationId xmlns:a16="http://schemas.microsoft.com/office/drawing/2014/main" id="{B8A06C36-B6A1-48FE-A165-661879ADEEBC}"/>
              </a:ext>
            </a:extLst>
          </p:cNvPr>
          <p:cNvSpPr txBox="1"/>
          <p:nvPr/>
        </p:nvSpPr>
        <p:spPr>
          <a:xfrm>
            <a:off x="1494663" y="4885617"/>
            <a:ext cx="1162812" cy="328295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 spc="300" dirty="0">
                <a:solidFill>
                  <a:prstClr val="white"/>
                </a:solidFill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你的名字</a:t>
            </a:r>
          </a:p>
        </p:txBody>
      </p:sp>
      <p:sp>
        <p:nvSpPr>
          <p:cNvPr id="110" name="现任新生儿科中心主任">
            <a:extLst>
              <a:ext uri="{FF2B5EF4-FFF2-40B4-BE49-F238E27FC236}">
                <a16:creationId xmlns:a16="http://schemas.microsoft.com/office/drawing/2014/main" id="{C436EA25-D20F-4726-9FF1-541CFD1018B9}"/>
              </a:ext>
            </a:extLst>
          </p:cNvPr>
          <p:cNvSpPr txBox="1"/>
          <p:nvPr/>
        </p:nvSpPr>
        <p:spPr>
          <a:xfrm>
            <a:off x="1494663" y="5136167"/>
            <a:ext cx="2667352" cy="336374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prstClr val="white"/>
                </a:solidFill>
                <a:ea typeface="微软雅黑" panose="020B0503020204020204" pitchFamily="34" charset="-122"/>
                <a:sym typeface="+mn-lt"/>
              </a:rPr>
              <a:t>在这里输入你的相关职位</a:t>
            </a: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BDA28877-753F-4635-AD9E-F3AB72D8B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691928"/>
            <a:ext cx="1061797" cy="1061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DF59C751-B687-4F28-9025-44097CA2AD37}"/>
              </a:ext>
            </a:extLst>
          </p:cNvPr>
          <p:cNvSpPr/>
          <p:nvPr/>
        </p:nvSpPr>
        <p:spPr>
          <a:xfrm>
            <a:off x="4749789" y="5391764"/>
            <a:ext cx="4002243" cy="992397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BD51C00-6950-4A8E-AE87-86E3A795273B}"/>
              </a:ext>
            </a:extLst>
          </p:cNvPr>
          <p:cNvSpPr/>
          <p:nvPr/>
        </p:nvSpPr>
        <p:spPr>
          <a:xfrm>
            <a:off x="4749790" y="4792369"/>
            <a:ext cx="4002242" cy="77567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  <a:sym typeface="+mn-lt"/>
            </a:endParaRPr>
          </a:p>
        </p:txBody>
      </p:sp>
      <p:sp>
        <p:nvSpPr>
          <p:cNvPr id="115" name="前美国费城儿童医院新生儿慢阻肺中心临床主任">
            <a:extLst>
              <a:ext uri="{FF2B5EF4-FFF2-40B4-BE49-F238E27FC236}">
                <a16:creationId xmlns:a16="http://schemas.microsoft.com/office/drawing/2014/main" id="{EF9306AA-072A-45D2-925B-837D71BDFCF2}"/>
              </a:ext>
            </a:extLst>
          </p:cNvPr>
          <p:cNvSpPr txBox="1"/>
          <p:nvPr/>
        </p:nvSpPr>
        <p:spPr>
          <a:xfrm>
            <a:off x="5872988" y="5716540"/>
            <a:ext cx="3000971" cy="546047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sym typeface="+mn-lt"/>
            </a:endParaRPr>
          </a:p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sym typeface="+mn-lt"/>
              </a:rPr>
              <a:t>请在这里输入你的人物介绍</a:t>
            </a:r>
          </a:p>
        </p:txBody>
      </p:sp>
      <p:sp>
        <p:nvSpPr>
          <p:cNvPr id="116" name="张 华 岩">
            <a:extLst>
              <a:ext uri="{FF2B5EF4-FFF2-40B4-BE49-F238E27FC236}">
                <a16:creationId xmlns:a16="http://schemas.microsoft.com/office/drawing/2014/main" id="{B14842C5-9333-4601-8B39-C03033FC8D2F}"/>
              </a:ext>
            </a:extLst>
          </p:cNvPr>
          <p:cNvSpPr txBox="1"/>
          <p:nvPr/>
        </p:nvSpPr>
        <p:spPr>
          <a:xfrm>
            <a:off x="5872988" y="4885617"/>
            <a:ext cx="1162812" cy="328295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b="1" kern="0" spc="300" dirty="0">
                <a:solidFill>
                  <a:prstClr val="white"/>
                </a:solidFill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你的名字</a:t>
            </a:r>
          </a:p>
        </p:txBody>
      </p:sp>
      <p:sp>
        <p:nvSpPr>
          <p:cNvPr id="117" name="现任新生儿科中心主任">
            <a:extLst>
              <a:ext uri="{FF2B5EF4-FFF2-40B4-BE49-F238E27FC236}">
                <a16:creationId xmlns:a16="http://schemas.microsoft.com/office/drawing/2014/main" id="{2B946094-9F42-439E-850E-5CB77CF2D84E}"/>
              </a:ext>
            </a:extLst>
          </p:cNvPr>
          <p:cNvSpPr txBox="1"/>
          <p:nvPr/>
        </p:nvSpPr>
        <p:spPr>
          <a:xfrm>
            <a:off x="5872988" y="5136167"/>
            <a:ext cx="2667352" cy="336374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prstClr val="white"/>
                </a:solidFill>
                <a:ea typeface="微软雅黑" panose="020B0503020204020204" pitchFamily="34" charset="-122"/>
                <a:sym typeface="+mn-lt"/>
              </a:rPr>
              <a:t>在这里输入你的相关职位</a:t>
            </a: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67E77F7E-9B58-4101-9925-740ED9302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4693722"/>
            <a:ext cx="1061797" cy="1058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7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同侧圆角矩形 1">
            <a:extLst>
              <a:ext uri="{FF2B5EF4-FFF2-40B4-BE49-F238E27FC236}">
                <a16:creationId xmlns:a16="http://schemas.microsoft.com/office/drawing/2014/main" id="{43339976-E914-47FE-99B0-976024C7FA3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6427" y="870064"/>
            <a:ext cx="7551145" cy="6508635"/>
          </a:xfrm>
          <a:prstGeom prst="round2SameRect">
            <a:avLst>
              <a:gd name="adj1" fmla="val 8105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9" name="PA_同侧圆角矩形 33">
            <a:extLst>
              <a:ext uri="{FF2B5EF4-FFF2-40B4-BE49-F238E27FC236}">
                <a16:creationId xmlns:a16="http://schemas.microsoft.com/office/drawing/2014/main" id="{CF67A4C5-368C-47D9-B430-3332D01ADE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96428" y="756462"/>
            <a:ext cx="7551145" cy="7497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SimHei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20" name="PA_组合 4">
            <a:extLst>
              <a:ext uri="{FF2B5EF4-FFF2-40B4-BE49-F238E27FC236}">
                <a16:creationId xmlns:a16="http://schemas.microsoft.com/office/drawing/2014/main" id="{1B28D7D6-3441-408F-BE1B-1C8B24738E6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046240" y="328646"/>
            <a:ext cx="1051521" cy="538214"/>
            <a:chOff x="5326624" y="1331074"/>
            <a:chExt cx="1538751" cy="758041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C575263-445B-4792-AC0D-51CA102DC0FA}"/>
                </a:ext>
              </a:extLst>
            </p:cNvPr>
            <p:cNvSpPr/>
            <p:nvPr/>
          </p:nvSpPr>
          <p:spPr>
            <a:xfrm>
              <a:off x="5326624" y="1331074"/>
              <a:ext cx="1538751" cy="758041"/>
            </a:xfrm>
            <a:custGeom>
              <a:avLst/>
              <a:gdLst>
                <a:gd name="connsiteX0" fmla="*/ 1463779 w 2927558"/>
                <a:gd name="connsiteY0" fmla="*/ 0 h 1442215"/>
                <a:gd name="connsiteX1" fmla="*/ 1929826 w 2927558"/>
                <a:gd name="connsiteY1" fmla="*/ 466047 h 1442215"/>
                <a:gd name="connsiteX2" fmla="*/ 1928459 w 2927558"/>
                <a:gd name="connsiteY2" fmla="*/ 479611 h 1442215"/>
                <a:gd name="connsiteX3" fmla="*/ 2612142 w 2927558"/>
                <a:gd name="connsiteY3" fmla="*/ 479611 h 1442215"/>
                <a:gd name="connsiteX4" fmla="*/ 2927558 w 2927558"/>
                <a:gd name="connsiteY4" fmla="*/ 795027 h 1442215"/>
                <a:gd name="connsiteX5" fmla="*/ 2927558 w 2927558"/>
                <a:gd name="connsiteY5" fmla="*/ 1442215 h 1442215"/>
                <a:gd name="connsiteX6" fmla="*/ 0 w 2927558"/>
                <a:gd name="connsiteY6" fmla="*/ 1442215 h 1442215"/>
                <a:gd name="connsiteX7" fmla="*/ 0 w 2927558"/>
                <a:gd name="connsiteY7" fmla="*/ 795027 h 1442215"/>
                <a:gd name="connsiteX8" fmla="*/ 315416 w 2927558"/>
                <a:gd name="connsiteY8" fmla="*/ 479611 h 1442215"/>
                <a:gd name="connsiteX9" fmla="*/ 999100 w 2927558"/>
                <a:gd name="connsiteY9" fmla="*/ 479611 h 1442215"/>
                <a:gd name="connsiteX10" fmla="*/ 997732 w 2927558"/>
                <a:gd name="connsiteY10" fmla="*/ 466047 h 1442215"/>
                <a:gd name="connsiteX11" fmla="*/ 1463779 w 2927558"/>
                <a:gd name="connsiteY11" fmla="*/ 0 h 14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7558" h="1442215">
                  <a:moveTo>
                    <a:pt x="1463779" y="0"/>
                  </a:moveTo>
                  <a:cubicBezTo>
                    <a:pt x="1721170" y="0"/>
                    <a:pt x="1929826" y="208656"/>
                    <a:pt x="1929826" y="466047"/>
                  </a:cubicBezTo>
                  <a:lnTo>
                    <a:pt x="1928459" y="479611"/>
                  </a:lnTo>
                  <a:lnTo>
                    <a:pt x="2612142" y="479611"/>
                  </a:lnTo>
                  <a:cubicBezTo>
                    <a:pt x="2786341" y="479611"/>
                    <a:pt x="2927558" y="620828"/>
                    <a:pt x="2927558" y="795027"/>
                  </a:cubicBezTo>
                  <a:lnTo>
                    <a:pt x="2927558" y="1442215"/>
                  </a:lnTo>
                  <a:lnTo>
                    <a:pt x="0" y="1442215"/>
                  </a:lnTo>
                  <a:lnTo>
                    <a:pt x="0" y="795027"/>
                  </a:lnTo>
                  <a:cubicBezTo>
                    <a:pt x="0" y="620828"/>
                    <a:pt x="141217" y="479611"/>
                    <a:pt x="315416" y="479611"/>
                  </a:cubicBezTo>
                  <a:lnTo>
                    <a:pt x="999100" y="479611"/>
                  </a:lnTo>
                  <a:lnTo>
                    <a:pt x="997732" y="466047"/>
                  </a:lnTo>
                  <a:cubicBezTo>
                    <a:pt x="997732" y="208656"/>
                    <a:pt x="1206388" y="0"/>
                    <a:pt x="1463779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1D5029-F670-480D-8998-2AFB941D3009}"/>
                </a:ext>
              </a:extLst>
            </p:cNvPr>
            <p:cNvSpPr/>
            <p:nvPr/>
          </p:nvSpPr>
          <p:spPr>
            <a:xfrm>
              <a:off x="5936213" y="1401019"/>
              <a:ext cx="319571" cy="3195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SimHei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F1B4D3B-EA40-4BE9-8413-D37E9629D7DC}"/>
              </a:ext>
            </a:extLst>
          </p:cNvPr>
          <p:cNvSpPr txBox="1"/>
          <p:nvPr/>
        </p:nvSpPr>
        <p:spPr>
          <a:xfrm>
            <a:off x="2991469" y="973766"/>
            <a:ext cx="316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+mj-ea"/>
                <a:ea typeface="+mj-ea"/>
              </a:rPr>
              <a:t>某某某，</a:t>
            </a:r>
            <a:r>
              <a:rPr lang="en-US" altLang="zh-CN" sz="2400" b="1" spc="300" dirty="0">
                <a:solidFill>
                  <a:schemeClr val="bg1"/>
                </a:solidFill>
                <a:latin typeface="+mj-ea"/>
                <a:ea typeface="+mj-ea"/>
              </a:rPr>
              <a:t>30</a:t>
            </a:r>
            <a:r>
              <a:rPr lang="zh-CN" altLang="en-US" sz="2400" b="1" spc="300" dirty="0">
                <a:solidFill>
                  <a:schemeClr val="bg1"/>
                </a:solidFill>
                <a:latin typeface="+mj-ea"/>
                <a:ea typeface="+mj-ea"/>
              </a:rPr>
              <a:t>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0A4987-5E50-4E05-BA7E-92DE72FB9E09}"/>
              </a:ext>
            </a:extLst>
          </p:cNvPr>
          <p:cNvSpPr txBox="1"/>
          <p:nvPr/>
        </p:nvSpPr>
        <p:spPr>
          <a:xfrm>
            <a:off x="4046242" y="1871118"/>
            <a:ext cx="105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accent1"/>
                </a:solidFill>
                <a:latin typeface="+mj-ea"/>
                <a:ea typeface="+mj-ea"/>
              </a:rPr>
              <a:t>现病史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CA16026-4538-4AB9-9262-395830B7E803}"/>
              </a:ext>
            </a:extLst>
          </p:cNvPr>
          <p:cNvCxnSpPr/>
          <p:nvPr/>
        </p:nvCxnSpPr>
        <p:spPr>
          <a:xfrm>
            <a:off x="5128401" y="2057400"/>
            <a:ext cx="264400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9F5F3F1-A6F4-439F-ACBA-4DBA904609F1}"/>
              </a:ext>
            </a:extLst>
          </p:cNvPr>
          <p:cNvCxnSpPr/>
          <p:nvPr/>
        </p:nvCxnSpPr>
        <p:spPr>
          <a:xfrm>
            <a:off x="1371596" y="2057400"/>
            <a:ext cx="264400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2BE4E2F-3884-434D-99AB-E025B64C32A6}"/>
              </a:ext>
            </a:extLst>
          </p:cNvPr>
          <p:cNvSpPr txBox="1"/>
          <p:nvPr/>
        </p:nvSpPr>
        <p:spPr>
          <a:xfrm>
            <a:off x="1371594" y="2376187"/>
            <a:ext cx="6654806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请在这里输入你的正文内容，请在这里输入你的正文内容，请在这里输入你的正文内容，请在这里输入你的正文内容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63E7500-5123-42D8-AD1D-AA853E364798}"/>
              </a:ext>
            </a:extLst>
          </p:cNvPr>
          <p:cNvSpPr txBox="1"/>
          <p:nvPr/>
        </p:nvSpPr>
        <p:spPr>
          <a:xfrm>
            <a:off x="3870972" y="3430155"/>
            <a:ext cx="140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accent1"/>
                </a:solidFill>
                <a:latin typeface="+mj-ea"/>
                <a:ea typeface="+mj-ea"/>
              </a:rPr>
              <a:t>体格检查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116F9DA-1592-42D3-BFDA-DC2C9C0C287A}"/>
              </a:ext>
            </a:extLst>
          </p:cNvPr>
          <p:cNvCxnSpPr>
            <a:cxnSpLocks/>
          </p:cNvCxnSpPr>
          <p:nvPr/>
        </p:nvCxnSpPr>
        <p:spPr>
          <a:xfrm>
            <a:off x="5273033" y="3616437"/>
            <a:ext cx="249936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C538C72-3190-4359-984B-1A79305518D2}"/>
              </a:ext>
            </a:extLst>
          </p:cNvPr>
          <p:cNvCxnSpPr>
            <a:cxnSpLocks/>
          </p:cNvCxnSpPr>
          <p:nvPr/>
        </p:nvCxnSpPr>
        <p:spPr>
          <a:xfrm>
            <a:off x="1371596" y="3616437"/>
            <a:ext cx="2499376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BD50CDA-802F-430E-AC48-ACFC6B809D58}"/>
              </a:ext>
            </a:extLst>
          </p:cNvPr>
          <p:cNvSpPr txBox="1"/>
          <p:nvPr/>
        </p:nvSpPr>
        <p:spPr>
          <a:xfrm>
            <a:off x="1371594" y="3874495"/>
            <a:ext cx="6654806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请在这里输入你的正文内容，请在这里输入你的正文内容，请在这里输入你的正文内容，请在这里输入你的正文内容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94227B9-E772-4F79-90B8-8231E70BB8CF}"/>
              </a:ext>
            </a:extLst>
          </p:cNvPr>
          <p:cNvSpPr txBox="1"/>
          <p:nvPr/>
        </p:nvSpPr>
        <p:spPr>
          <a:xfrm>
            <a:off x="3764287" y="4928463"/>
            <a:ext cx="1615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accent1"/>
                </a:solidFill>
                <a:latin typeface="+mj-ea"/>
                <a:ea typeface="+mj-ea"/>
              </a:rPr>
              <a:t>实验室检查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8970F79-79CC-49AB-BBA2-CADB66F2A294}"/>
              </a:ext>
            </a:extLst>
          </p:cNvPr>
          <p:cNvCxnSpPr>
            <a:cxnSpLocks/>
          </p:cNvCxnSpPr>
          <p:nvPr/>
        </p:nvCxnSpPr>
        <p:spPr>
          <a:xfrm>
            <a:off x="5379718" y="5114745"/>
            <a:ext cx="2392684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9F516AA-AD71-44A7-B957-7568D80C61B8}"/>
              </a:ext>
            </a:extLst>
          </p:cNvPr>
          <p:cNvCxnSpPr>
            <a:cxnSpLocks/>
          </p:cNvCxnSpPr>
          <p:nvPr/>
        </p:nvCxnSpPr>
        <p:spPr>
          <a:xfrm>
            <a:off x="1371596" y="5114745"/>
            <a:ext cx="239269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50A5B34-7413-4A02-AF07-F53B63128CAC}"/>
              </a:ext>
            </a:extLst>
          </p:cNvPr>
          <p:cNvSpPr txBox="1"/>
          <p:nvPr/>
        </p:nvSpPr>
        <p:spPr>
          <a:xfrm>
            <a:off x="1371594" y="5372803"/>
            <a:ext cx="6654806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请在这里输入你的正文内容，请在这里输入你的正文内容，请在这里输入你的正文内容，请在这里输入你的正文内容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59889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A974-57FA-4CB2-BD3A-54C8C10D4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请在这里输入你的小标题</a:t>
            </a:r>
          </a:p>
          <a:p>
            <a:endParaRPr lang="zh-CN" altLang="en-US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1F72E0F1-2991-4E12-A16D-9A972351BB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762582"/>
              </p:ext>
            </p:extLst>
          </p:nvPr>
        </p:nvGraphicFramePr>
        <p:xfrm>
          <a:off x="215900" y="1395869"/>
          <a:ext cx="8623300" cy="456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028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11F03841-6F6C-4086-B0A2-E57902C71E66}"/>
              </a:ext>
            </a:extLst>
          </p:cNvPr>
          <p:cNvSpPr/>
          <p:nvPr/>
        </p:nvSpPr>
        <p:spPr bwMode="auto">
          <a:xfrm>
            <a:off x="3357" y="6741367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B1082CE-7883-4D25-A0F6-D9949BF60442}"/>
              </a:ext>
            </a:extLst>
          </p:cNvPr>
          <p:cNvSpPr/>
          <p:nvPr/>
        </p:nvSpPr>
        <p:spPr bwMode="auto">
          <a:xfrm>
            <a:off x="0" y="-2623"/>
            <a:ext cx="9144001" cy="11556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4E4E986-39B6-4F75-9F2F-268373715F58}"/>
              </a:ext>
            </a:extLst>
          </p:cNvPr>
          <p:cNvGrpSpPr/>
          <p:nvPr/>
        </p:nvGrpSpPr>
        <p:grpSpPr>
          <a:xfrm>
            <a:off x="0" y="2515405"/>
            <a:ext cx="9157607" cy="1182806"/>
            <a:chOff x="0" y="2490916"/>
            <a:chExt cx="9157607" cy="1182806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4A00141-541A-4B58-9C9E-7B005F323816}"/>
                </a:ext>
              </a:extLst>
            </p:cNvPr>
            <p:cNvGrpSpPr/>
            <p:nvPr/>
          </p:nvGrpSpPr>
          <p:grpSpPr>
            <a:xfrm>
              <a:off x="707826" y="2490916"/>
              <a:ext cx="4675909" cy="1182806"/>
              <a:chOff x="4134233" y="2354287"/>
              <a:chExt cx="4675909" cy="1182806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5562C2E-D166-4653-A188-D8BF3AD8B27B}"/>
                  </a:ext>
                </a:extLst>
              </p:cNvPr>
              <p:cNvSpPr txBox="1"/>
              <p:nvPr/>
            </p:nvSpPr>
            <p:spPr>
              <a:xfrm>
                <a:off x="4166891" y="2354287"/>
                <a:ext cx="39901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15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ea typeface="思源黑体 CN Light" panose="020B0300000000000000" pitchFamily="34" charset="-122"/>
                  </a:rPr>
                  <a:t>PART TWO</a:t>
                </a:r>
                <a:endParaRPr kumimoji="0" lang="zh-CN" altLang="en-US" sz="2400" b="0" i="0" u="none" strike="noStrike" kern="1200" cap="none" spc="15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42A38AD0-9293-4ACD-9D0D-184BF04EDD0A}"/>
                  </a:ext>
                </a:extLst>
              </p:cNvPr>
              <p:cNvSpPr txBox="1"/>
              <p:nvPr/>
            </p:nvSpPr>
            <p:spPr>
              <a:xfrm>
                <a:off x="4134233" y="2767652"/>
                <a:ext cx="46759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400" b="1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第二部分小标题</a:t>
                </a: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51C5F90-977C-4BE3-A614-00FB6B9C43C2}"/>
                </a:ext>
              </a:extLst>
            </p:cNvPr>
            <p:cNvSpPr/>
            <p:nvPr/>
          </p:nvSpPr>
          <p:spPr>
            <a:xfrm>
              <a:off x="0" y="2600325"/>
              <a:ext cx="326571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829E1F9-C55F-4BB0-B24F-50F0C1901065}"/>
                </a:ext>
              </a:extLst>
            </p:cNvPr>
            <p:cNvSpPr/>
            <p:nvPr/>
          </p:nvSpPr>
          <p:spPr>
            <a:xfrm>
              <a:off x="9005888" y="2600325"/>
              <a:ext cx="151719" cy="963989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624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医疗行业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A39B"/>
      </a:accent1>
      <a:accent2>
        <a:srgbClr val="25AFA5"/>
      </a:accent2>
      <a:accent3>
        <a:srgbClr val="21B4AC"/>
      </a:accent3>
      <a:accent4>
        <a:srgbClr val="2CC7BA"/>
      </a:accent4>
      <a:accent5>
        <a:srgbClr val="3DD7CA"/>
      </a:accent5>
      <a:accent6>
        <a:srgbClr val="FE844B"/>
      </a:accent6>
      <a:hlink>
        <a:srgbClr val="58D4DE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</TotalTime>
  <Words>1939</Words>
  <Application>Microsoft Office PowerPoint</Application>
  <PresentationFormat>全屏显示(4:3)</PresentationFormat>
  <Paragraphs>341</Paragraphs>
  <Slides>32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微软雅黑 Light</vt:lpstr>
      <vt:lpstr>Arial</vt:lpstr>
      <vt:lpstr>Calibri</vt:lpstr>
      <vt:lpstr>Calibri Light</vt:lpstr>
      <vt:lpstr>Wingdings</vt:lpstr>
      <vt:lpstr>等线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阳 秦</cp:lastModifiedBy>
  <cp:revision>43</cp:revision>
  <dcterms:created xsi:type="dcterms:W3CDTF">2018-09-11T09:28:28Z</dcterms:created>
  <dcterms:modified xsi:type="dcterms:W3CDTF">2021-06-09T07:07:39Z</dcterms:modified>
</cp:coreProperties>
</file>